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81"/>
  </p:notesMasterIdLst>
  <p:handoutMasterIdLst>
    <p:handoutMasterId r:id="rId82"/>
  </p:handoutMasterIdLst>
  <p:sldIdLst>
    <p:sldId id="256" r:id="rId5"/>
    <p:sldId id="454" r:id="rId6"/>
    <p:sldId id="455" r:id="rId7"/>
    <p:sldId id="456" r:id="rId8"/>
    <p:sldId id="457" r:id="rId9"/>
    <p:sldId id="458" r:id="rId10"/>
    <p:sldId id="466" r:id="rId11"/>
    <p:sldId id="467" r:id="rId12"/>
    <p:sldId id="468" r:id="rId13"/>
    <p:sldId id="469" r:id="rId14"/>
    <p:sldId id="470" r:id="rId15"/>
    <p:sldId id="471" r:id="rId16"/>
    <p:sldId id="472" r:id="rId17"/>
    <p:sldId id="473" r:id="rId18"/>
    <p:sldId id="474" r:id="rId19"/>
    <p:sldId id="479" r:id="rId20"/>
    <p:sldId id="486" r:id="rId21"/>
    <p:sldId id="487" r:id="rId22"/>
    <p:sldId id="488" r:id="rId23"/>
    <p:sldId id="489" r:id="rId24"/>
    <p:sldId id="490" r:id="rId25"/>
    <p:sldId id="491" r:id="rId26"/>
    <p:sldId id="542" r:id="rId27"/>
    <p:sldId id="543" r:id="rId28"/>
    <p:sldId id="544" r:id="rId29"/>
    <p:sldId id="545" r:id="rId30"/>
    <p:sldId id="546" r:id="rId31"/>
    <p:sldId id="547" r:id="rId32"/>
    <p:sldId id="548" r:id="rId33"/>
    <p:sldId id="549" r:id="rId34"/>
    <p:sldId id="550" r:id="rId35"/>
    <p:sldId id="551" r:id="rId36"/>
    <p:sldId id="552" r:id="rId37"/>
    <p:sldId id="553" r:id="rId38"/>
    <p:sldId id="554" r:id="rId39"/>
    <p:sldId id="555" r:id="rId40"/>
    <p:sldId id="556" r:id="rId41"/>
    <p:sldId id="557" r:id="rId42"/>
    <p:sldId id="558" r:id="rId43"/>
    <p:sldId id="559" r:id="rId44"/>
    <p:sldId id="561" r:id="rId45"/>
    <p:sldId id="562" r:id="rId46"/>
    <p:sldId id="563" r:id="rId47"/>
    <p:sldId id="564" r:id="rId48"/>
    <p:sldId id="565" r:id="rId49"/>
    <p:sldId id="566" r:id="rId50"/>
    <p:sldId id="567" r:id="rId51"/>
    <p:sldId id="568" r:id="rId52"/>
    <p:sldId id="569" r:id="rId53"/>
    <p:sldId id="570" r:id="rId54"/>
    <p:sldId id="571" r:id="rId55"/>
    <p:sldId id="572" r:id="rId56"/>
    <p:sldId id="573" r:id="rId57"/>
    <p:sldId id="574" r:id="rId58"/>
    <p:sldId id="575" r:id="rId59"/>
    <p:sldId id="576" r:id="rId60"/>
    <p:sldId id="577" r:id="rId61"/>
    <p:sldId id="578" r:id="rId62"/>
    <p:sldId id="579" r:id="rId63"/>
    <p:sldId id="580" r:id="rId64"/>
    <p:sldId id="581" r:id="rId65"/>
    <p:sldId id="582" r:id="rId66"/>
    <p:sldId id="584" r:id="rId67"/>
    <p:sldId id="585" r:id="rId68"/>
    <p:sldId id="586" r:id="rId69"/>
    <p:sldId id="587" r:id="rId70"/>
    <p:sldId id="588" r:id="rId71"/>
    <p:sldId id="589" r:id="rId72"/>
    <p:sldId id="590" r:id="rId73"/>
    <p:sldId id="591" r:id="rId74"/>
    <p:sldId id="592" r:id="rId75"/>
    <p:sldId id="593" r:id="rId76"/>
    <p:sldId id="594" r:id="rId77"/>
    <p:sldId id="595" r:id="rId78"/>
    <p:sldId id="596" r:id="rId79"/>
    <p:sldId id="597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ul" initials="j" lastIdx="1" clrIdx="0">
    <p:extLst>
      <p:ext uri="{19B8F6BF-5375-455C-9EA6-DF929625EA0E}">
        <p15:presenceInfo xmlns:p15="http://schemas.microsoft.com/office/powerpoint/2012/main" userId="S::jiaul@cet.iitkgp.ac.in::d20122b5-dbf6-4a14-bdc6-e00b1658be3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CAA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896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EC899-9F02-491A-8D3A-9F1A2E35BED9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7F388-92B4-4CCE-98AB-E3403A750B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447380"/>
      </p:ext>
    </p:extLst>
  </p:cSld>
  <p:clrMap bg1="dk1" tx1="lt1" bg2="dk2" tx2="lt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31T06:12:31.6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2134 5136 282 0,'0'0'66'16,"0"0"-9"-16,0 0-9 0,0 0-3 0,0 0-7 15,0 0-7-15,0 0-10 0,0 0-6 16,0 0-2-16,-36-39-2 0,33 36-2 16,-6-2-3-16,5 3-2 0,-9 0-1 15,6-1 0-15,1 3-1 0,-7 0 1 16,10 0 0-16,-3 0-2 0,-4 0 2 0,4 0 1 15,1 0 2-15,0 0 1 0,1 0 1 16,1 3-1-16,-3-2 0 0,5 2 1 16,1-3-2-16,-2 0 0 0,2 0 2 15,0 0 0-15,0 0 0 0,2 0 0 16,12 0-3-16,8 0-1 0,7-4 0 16,4-1-2-16,3-1 0 0,9 2 1 15,3-2-2-15,4 4 0 0,1-1-1 16,1 1-1-16,1-1 1 0,1 1-2 15,2-2 0-15,4 1 0 0,0-1-1 0,2-2 3 16,4 0 0-16,0 0 0 0,1 3 0 16,-5 0 2-16,-5-1-2 0,-8 3 0 15,-8-1 0-15,-4 2-1 0,-7 0-1 16,-3 0 0-16,-6 0 0 0,-7 0 0 16,-4 2 1-16,-7-2-4 0,1 1 1 15,-6-1-2-15,0 0-2 0,0 0-2 16,0 4-16-16,-6 0-18 0,-8 2-41 15,-2-1-111-15,2-1-72 0</inkml:trace>
  <inkml:trace contextRef="#ctx0" brushRef="#br0" timeOffset="2100.96">1817 5285 430 0,'0'0'71'0,"0"0"-17"0,0 0-21 16,0 0-17-16,0 0-7 0,0 0-4 15,0 0-1-15,0 0-1 0,0 0 0 16,-17-9 0-16,17 9 0 0,0 0 2 16,3 0 1-16,4 3 1 0,3 8 2 15,-1-1 0-15,-2 3-1 0,-1 2-1 16,-2 0-1-16,1 6-1 0,-4 0 1 15,2 2 0-15,0 3-1 0,0 1 0 16,-3 4-1-16,0-1 0 0,4 3 0 0,-4 1-1 16,0-1 2-16,0-1 0 0,0 0 0 15,0-3 0-15,0-2-1 0,0 1-2 16,0-3 1-16,0 1-1 0,0 0-2 16,0 1 5-16,0 1-4 0,0-1 3 15,0-2-2-15,0 3-2 0,0-2 1 0,0 0 0 16,0-1 1-16,0 1 0 0,0 0-1 15,0-1 0-15,0 0 1 16,-4 2-1-16,4-10 4 0,0 3-5 16,0-2 2-16,0-4 0 0,0 4-2 0,0 0 0 15,0-7 0-15,0 7 0 0,0 0 0 16,0-6 0-16,0 7 0 0,0-1 0 16,0-5 0-16,0 6 0 0,-3-1 0 15,0-7-1-15,3 7 1 0,-3-9 0 16,3-5 1-16,-1 6 0 0,1-3 1 0,-2-2 4 15,2 1-5-15,0-2 5 0,0 1-4 16,0 2-1-16,0-1 0 0,0-1-1 16,0-1 0-16,0 1 0 15,0 0 0-15,0-1 0 0,0 1 0 0,2-3 1 16,2 7 0-16,-1-7 0 0,0 1 1 16,7 2 2-16,-6-2-2 0,2 0 1 15,10 1-1-15,-9-1-2 0,11 1-2 16,0-3-1-16,1-1 1 0,6 2 2 15,-8-2 0-15,0 0 0 0,4 0 0 0,-1 0 0 16,6 4 2-16,-3-1-2 0,3 0 0 16,0-1 0-16,3 1-1 0,4-2 1 15,-1 1 0-15,3-2 0 0,2 0 0 16,1 0 0-16,1 0-1 0,0 0 1 16,3-3 0-16,0 0-4 0,3 1 2 15,-2 1 0-15,1-1 0 0,-1 1 2 16,-4-2 0-16,3 0 0 0,4 0 0 15,-1-2 0-15,4-1 0 0,-4 0 0 16,4-2-1-16,-2-1-3 0,-1 2-2 0,0-3-8 16,2 2 3-16,-1-2-1 0,-2 3 4 15,0 1 3-15,1 0 1 0,1 0-1 16,0 1 1-16,2-2-1 0,1 2-2 16,-1 0-1-16,-3 1 0 0,0-1 1 15,-4 1 1-15,-4 2 2 0,5 1 2 0,-4-1 1 16,-1 0-2-16,5 1 1 0,-1-2-5 15,2 2-3-15,-1-1-3 16,2 2 1-16,-2 0-1 0,-1 0-3 16,-4 0-2-16,-1 0 0 0,-5 0 5 0,-2 2 6 15,-5 1 5-15,-6-1 2 0,-2 0 2 16,-7 1 0-16,2-1 3 0,-1-2-1 16,0 3 1-16,-1-1 1 0,-6-2 0 15,9 2-1-15,-7-2-4 0,0 0 1 16,5 2-1-16,-5-2 0 0,1 0 1 0,-1 0 0 15,-6 0 2-15,0 0 5 0,0 0 4 16,2 0 8-16,-1 1 4 0,-1-1 0 16,3 0-2-16,-3 0-6 15,3 0-7-15,-3 0-6 0,5-3-3 0,-2-1-2 16,0-1 2-16,0-5-1 0,-3-3 1 16,0-5-1-16,-1-3 0 0,-4 0 1 15,-3-1 1-15,1 0-1 0,-1-2 0 16,1-3 3-16,1-4-4 0,1-3 1 15,0 1-1-15,2-1 0 0,0 1-2 0,2-1 1 16,1 3 0-16,0-1 0 0,0 0-1 16,0 0-2-16,0-1 3 0,0-1-5 15,0 1 3-15,0-2 0 0,0 1 0 16,-3 0 2-16,3 0 1 0,-3 1 0 16,0-2-1-16,3 1-1 0,0 2-2 15,0 0 0-15,0 1-3 0,-3 3-4 16,0 5-5-16,-1-2-2 0,0 5 1 15,-2 5 6-15,3 0 3 0,2 4 3 16,-2 1 2-16,1-3 0 0,1 8 2 0,1-6 2 16,0 5 0-16,0 0 3 0,-2-6-2 15,2 5-1-15,-1-5 0 0,-1 2-2 16,-3 1 0-16,2 0 0 0,-3 1 0 16,0 1 2-16,-4 0 0 0,3 1 0 15,-3 2 0-15,1-1 1 0,-1 0 2 16,0 2-1-16,7 2 2 0,-6-2 0 15,5 2-1-15,-2-1-1 0,-4 0-2 16,4 1 0-16,-4-2 0 0,0 0-1 16,0 1 0-16,1 0 0 0,-4-2 1 0,-3 1-5 15,5 0 5-15,-5-1-4 0,6 2 7 16,0-1-1-16,-1 2-1 0,-1-1 0 16,1 0-1-16,0 1 0 0,-2-1-1 15,0 2 1-15,0-1 0 0,1-1-1 16,-1 2 0-16,0-1 1 0,0 0-1 0,-1 1 1 15,-5-2 0-15,6 2 1 0,-9-1 0 16,3 1 0-16,-1-2 1 0,-6 2 0 16,3-2 1-16,0 2 2 15,0-1-1-15,7-1 3 0,-3-1-1 0,0 2-1 16,2-2 0-16,-2 0-1 0,0 0 0 16,-1-1-1-16,5 0-1 0,-3 1-1 15,2 0-1-15,6 0-1 0,-2 1 0 16,-1 1 0-16,0-1-1 0,0 0 1 15,0 1-1-15,3 0 0 0,-3 0 1 0,1-1 0 16,-2 2 0-16,4-2 0 0,-5 2-1 16,-2-1 1-16,-2-1 0 0,2 2 1 15,-2 0-1-15,0 0 1 0,6 0-1 16,-6 0-1-16,5 0 1 0,4 0 0 16,-3 0 0-16,3 0 0 0,-2 0-1 15,-1 2 0-15,-3-1 1 0,-1 1 0 16,-6 1 1-16,2-1 1 0,0 2 0 15,-1-1 0-15,2 0 0 0,-2 0 0 16,-1 0-2-16,4 0 0 0,2 2-2 0,-3-2 1 16,-1 1 0-16,0-1 1 0,-4 0 0 15,-2-3 1-15,-2 0-1 0,-3 0 0 16,-1 0 1-16,-2 0-1 0,2-1 0 16,-5-1-2-16,3 1-3 0,-8-2-12 15,1 3-61-15,-7 0-193 0,1 0-26 0</inkml:trace>
  <inkml:trace contextRef="#ctx0" brushRef="#br0" timeOffset="3539.72">1955 5221 268 0,'0'0'68'0,"0"0"1"0,0 0-15 15,0 0-7-15,0 0-10 0,-80 8-9 16,80-8-4-16,0 0-3 0,0 0-2 15,-1 0-5-15,-1 0-2 0,2 0-2 16,-1 0-2-16,1 0 0 0,0 0 0 0,0 2 1 16,0-1-1-16,4 1-5 0,8 0 1 15,5 1 0-15,-2-1 0 0,6-2 3 16,-1 0 0-16,1 0 0 0,6 0 1 16,-2 0-2-16,1-5 0 0,-2 1-2 15,-2-1-1-15,3 1-4 0,-1-1 2 0,2 3-4 16,0-2 3-16,-1 1 0 15,1 0-1-15,3 0 1 0,-6 2 0 16,3-1 1-16,-3 1 0 0,-1-1-1 16,1 2 1-16,3-1-1 0,-3 1 0 0,-1 0 0 15,4-2 1-15,-3 0-1 0,6 1 1 16,-2-1-3-16,2 1-2 0,-1-1 2 16,-5 2 0-16,-4 0 2 0,-3 0 0 15,-2 0 0-15,-2 0-2 0,2 2 2 16,-2-1-1-16,-1 2 2 0,1-1-1 0,-2 1 1 15,6-1 0-15,-6-1-1 0,9 1 0 16,-2-2 1-16,2 0-1 16,7 0 0-16,-4 0 1 0,1 0-2 15,0 0 1-15,-7 1 0 0,1 0 0 0,2-1 0 16,-9 2 0-16,10 0 3 0,-4-2-3 16,-3 0 0-16,8 0 0 0,-1 0-4 15,-1 0 3-15,7 0 1 0,0-4-2 16,0 2 1-16,0-1-1 0,-2 0 1 15,5 1-1-15,-11 0 1 0,2 1 0 0,-1 1 1 16,-8 0 0-16,10 0 0 0,-4 0 0 16,-7 0 0-16,9 0-1 0,-3 0 2 15,-5 1-1-15,7 3 0 0,-1-3 0 16,0 1 0-16,-1-1 0 0,1 2 0 16,2-2 1-16,0 1-1 0,10 0 0 15,-2-2 4-15,1 1-4 0,0 1 0 16,2-2 1-16,6 0-3 0,-3 1 2 15,3-1 4-15,-4 4-3 0,3-2 2 16,-5 0-4-16,-4 1-2 0,-7-2-4 0,-3-1-19 16,1 0-44-16,-4 0-138 0,6 0-82 15</inkml:trace>
  <inkml:trace contextRef="#ctx0" brushRef="#br0" timeOffset="5328.42">2966 5770 289 0,'0'0'62'0,"0"0"-7"0,-15-20-4 15,15 17-4-15,-6-6-5 0,3-1-8 0,1 5-5 16,0 2-2-16,1-4-5 0,-1 3-3 15,1-1-6-15,-1 0-4 16,2 5-2-16,-1-1 2 0,1 1-1 16,0-1 0-16,0-1 0 0,0 0-2 0,0 1-2 15,0 0 0-15,0 1 2 0,0 0 0 16,0 0 1-16,0 12 2 0,0 6 0 16,1 8 0-16,2 0 0 0,0 4 0 15,1 2 2-15,-1 1-4 0,3 1 1 16,0-1-3-16,-2-1-1 0,1-3 2 0,-1-1-3 15,0-3 3-15,-4-8-1 0,0-7 0 16,0 0-1-16,0-3-2 0,0-3 1 16,0 2-2-16,0-6-1 15,0 0 1-15,0 0-2 0,0 2-3 0,0-1-6 16,0-1-12-16,0 0-27 0,0-3-49 16,0-11-159-16,-4-4-55 0</inkml:trace>
  <inkml:trace contextRef="#ctx0" brushRef="#br0" timeOffset="5831.23">2707 5792 247 0,'0'0'67'0,"0"0"7"16,0 0-15-16,0 0-13 0,0 0-10 16,0 0-4-16,0 0-1 0,0 0 0 0,0 0-6 15,0 0-2-15,-41-1-6 0,41 1-1 16,0 0 3-16,0 0-4 0,0 0-1 16,10-3-2-16,10 0-1 0,7-4-1 15,7 0 2-15,8-2-2 0,6 1 1 16,4 1-2-16,4 1-3 0,-7 1-1 0,-8 1-4 15,-6 3 0-15,-14 0 0 0,-6 1-1 16,-2 0-1-16,-9 0 0 0,2 0 1 16,-6 0-1-16,0 0 0 15,0 0-1-15,0 0-3 0,0 0-3 0,0 0-6 16,0 0-12-16,0 0-16 0,0 0-18 16,-3 2-37-16,-4 4-69 0,0-1-101 15</inkml:trace>
  <inkml:trace contextRef="#ctx0" brushRef="#br0" timeOffset="6307.88">2707 6193 351 0,'0'0'81'0,"0"0"-20"16,0 0-15-16,0 0-14 0,0 0-7 0,0 0-4 15,0 0 0-15,0 0-1 0,0 0 2 16,-28 22 1-16,37-20 0 0,8-1-3 16,8-1-1-16,2 0-2 0,6-2 4 15,8-6-1-15,7-4-2 0,10 0-1 16,1-2-4-16,0 2-7 0,-7 0-1 0,-8 2-2 15,-17 5-1-15,-4 0 0 16,-11 4-3-16,-8-1 1 0,3 2-2 0,-7 0-1 16,0 0-1-16,-3 3-1 0,-11 5-7 15,1-1-24-15,-1-1-59 0,-1-6-207 16,5 0-26-16</inkml:trace>
  <inkml:trace contextRef="#ctx0" brushRef="#br0" timeOffset="9440.53">4620 5863 143 0,'0'0'46'0,"0"0"0"15,0 0 4-15,0 0 0 16,0 0-2-16,0 0-2 0,0 0-12 16,0 0-11-16,0 0-8 0,-15 5-9 0,13-5-4 15,0 0 1-15,1 0 0 0,-1 0 2 16,1 0 5-16,-1 0 0 0,1 0 2 16,-2 0 4-16,3 0 3 0,-3 0 1 15,3 0 0-15,-3 0-6 0,3 0-3 16,-3 2-5-16,3-2-1 0,-1 0-2 0,-1 1 3 15,2-1 1-15,0 0 2 0,0 0 2 16,0 1-4-16,0-1 5 16,2 2 1-16,8 1-1 0,7 0 4 15,5-1-4-15,1 2 2 0,9-4 0 0,6 0-4 16,6 0 3-16,7-6-5 0,7-3 2 16,3 1-1-16,-2-1-3 0,-1 3-3 15,-8 0-2-15,-6 2 1 0,-11 1-1 16,-7 0-1-16,-12 3 1 0,-8 0-4 15,0 0 3-15,0 0-1 0,-2 0 0 0,2 0-2 16,-6 0-1-16,0 0-1 0,0 0 2 16,0 0-1-16,0 0-5 0,0 0-13 15,0 0-21-15,-1 0-29 0,-4-5-57 16,-2-4-112-16,-2 0-44 0</inkml:trace>
  <inkml:trace contextRef="#ctx0" brushRef="#br0" timeOffset="9664.45">5195 5759 538 0,'0'0'24'0,"0"0"11"0,0 0 0 15,0 0-7-15,0 0-12 0,0 0-6 16,97 3-6-16,-75 8 1 0,-5 4-3 15,-4 0 1-15,-4-3-2 0,-6 5-1 16,-3 3 4-16,-9 0-7 0,-5 10 1 16,-5-5-11-16,-6 0-35 0,1-3-120 0,1-2-114 15</inkml:trace>
  <inkml:trace contextRef="#ctx0" brushRef="#br0" timeOffset="10500.26">6313 5268 322 0,'0'0'81'0,"0"0"-17"16,0 0-16-16,0 0-4 0,0 0-6 16,0 0-3-16,0 0-7 0,0 0-5 15,0 0-8-15,0 0-4 0,-20-52-6 16,20 50-3-16,0 2-2 0,0 0 2 16,0 0 4-16,0 0-2 0,0 10 5 15,0 7-4-15,3 3 2 0,5 1 1 16,-2 3 0-16,0 2-1 0,0 6-1 15,4 3-1-15,-3 4-2 0,2 5 3 0,-3 5-4 16,1 2 1-16,-3 1-3 0,-1-2 1 16,0-2-2-16,1-2 2 0,-2-3 2 15,1-2-2-15,0-3 4 0,0-3-4 16,-2-5 0-16,3-1-1 0,-1-5 0 16,0-7-1-16,-2 0 0 0,1-8 0 15,-2-4-1-15,1 0-2 0,-1-5-4 16,0 0-15-16,0 0-23 0,0 0-62 15,0 0-180-15,0-13-6 0</inkml:trace>
  <inkml:trace contextRef="#ctx0" brushRef="#br0" timeOffset="11307.73">6407 5278 130 0,'0'0'50'0,"0"0"-5"0,0 0-8 16,0 0-10-16,0 0-6 0,0 0 0 16,0 0 5-16,0 0 3 0,0 0 6 15,-42-24 1-15,42 24-2 0,-1 0-3 16,-1 0-8-16,1 0-4 0,1 0-2 15,-3 0 1-15,3 0 3 0,0 0 0 0,0 0 1 16,0 0-5-16,0 0-1 0,0 0-2 16,4-1-4-16,9 0-1 0,6-2-2 15,3 0-2-15,1 1-1 0,6-1-1 16,-2 1-2-16,5 1 1 0,0-1-2 16,0 1 2-16,1 0-1 0,-1-1-1 15,1 2 2-15,-1-1-1 0,-3-1-1 16,4 0 2-16,-2-1-2 0,-1 0 0 15,6 0-3-15,0 1 4 0,3-3-5 16,-1 3 4-16,1-1 0 0,-2 3 0 0,-2 0 4 16,-2 0-4-16,-1 0 4 0,-3 2-4 15,1-1 0-15,-2-1 1 0,-2 0-1 16,2 0 0-16,-1 0-5 0,2-1 5 16,1-4-5-16,2 1 5 0,3-1-1 15,0 2 1-15,-1 1 0 0,4 1-1 0,-5 1 1 16,-3 0 1-16,-1 0-1 15,-3 0 0-15,-8 0 0 0,-1 0-2 0,2-2 1 16,3 2 1-16,2-1-1 16,2 0 1-16,-4-2 0 0,4 1 0 0,-3 0 0 15,0 1 0-15,0-1 0 0,-5 1 0 16,0-1 0-16,0 2 0 0,-5 0 1 16,4 0-1-16,-4 0 1 0,-1 0-2 15,-2 0 2-15,4 0 0 0,-2 0 0 16,2 0 2-16,4 0-3 0,-5 0 1 0,-2 0-2 15,1 0-1-15,-5 0 1 0,-1 0 0 16,0 0 0-16,-6 0 0 16,0 0 0-16,0 0-1 0,1 0-2 15,1 0-3-15,-1 0-11 0,1 0-29 0,-1 0-122 16,-1 0-120-16</inkml:trace>
  <inkml:trace contextRef="#ctx0" brushRef="#br0" timeOffset="13100.44">6289 5445 433 0,'0'0'62'0,"0"0"-12"0,0 0-23 15,0 0-13-15,0 0-6 0,0 0-3 16,0 0 0-16,0 0 1 16,0 0 0-16,0 0 2 0,15 1 2 15,-4 16 1-15,-4 2 0 0,-1 4 0 0,1 3-2 16,-1 3-3-16,-2 3-2 0,3-1 0 16,-1 1-3-16,0-1 1 0,-2-1-2 15,2 1 0-15,-2-3 0 0,-1 1 0 16,0-1 3-16,0 3-1 0,1 0 3 15,-4-1-2-15,3 0 3 0,-3-2-2 0,3-1 1 16,-2 0 1-16,2-1-3 0,0-2 1 16,0-1-2-16,0 1-1 0,0-2-1 15,0 1 1-15,-3-1-1 0,4 3 1 16,-1-1-1-16,-2-1-1 0,-1-5 0 16,2 2 1-16,-2-1 0 0,0-5 2 15,0 8-2-15,0-9 1 0,0-1 0 16,1 2-2-16,1-3 2 0,-1 1 1 15,-1-3-1-15,2 1 2 0,-2-6-2 16,1 7 0-16,-1-4-1 0,0-2 1 0,2 8-1 16,-2-8 2-16,1 7 3 0,-1 0-5 15,0-9 6-15,0 4-7 0,0-2 2 16,3 1-1-16,-3-2 1 0,0 2 1 16,0-6-1-16,0 0-2 0,0 0 2 15,3 2 0-15,-3 4 0 0,3-1 2 0,1 4-2 16,2-2 0-16,-5-4-1 15,5 5 2-15,-3-5-1 0,6 1 0 16,-2 3 2-16,0-4-1 0,3 1 2 16,-1-2 1-16,8 1-1 0,-8-2-1 0,11 2-1 15,-4-3 0-15,3 2-2 0,4 0 2 16,-4-1-2-16,1 0 0 0,3 1 0 16,-2-1-1-16,2 1 1 0,1-1 1 15,1 1 0-15,-2-2-1 0,3 0 0 16,0 0 0-16,3 0 0 0,-2-2 0 0,1-2 1 15,1 1 0-15,1-2 0 0,0 1-1 16,2-1 0-16,-1 2 0 0,-1-1 0 16,0 2-1-16,1-1 1 15,-1 0 0-15,0 0 1 0,1 0-1 0,-1 0 0 16,-1 0-1-16,3-2 1 0,-2 2-1 16,2 1 1-16,0-3-1 0,1 1 1 15,-1 2 0-15,4-1 0 0,-1 0 1 16,-2 0-6-16,2-1 6 0,-3 1-7 15,1 0 6-15,0 1-1 0,-1-2-1 0,0 1 2 16,-2 2-1-16,3 1 0 0,-2 0 1 16,-4 0-2-16,1 0-1 0,-2 0 1 15,0 0 1-15,1 0 1 0,1 1 0 16,-1 1 3-16,1 1-5 0,2-1 4 16,0-2-5-16,1 1-4 0,-1-1-1 15,3 0 0-15,-1 0-1 0,0 0 3 16,-2-3 2-16,1-2-4 0,-1 1 5 15,-4-1-2-15,2 1 3 0,-2 2 1 16,-6 1 4-16,0 1-3 0,-8 0 0 0,-5 0-2 16,7 0 0-16,-8 0 2 0,0 0-1 15,0 0 0-15,-6 0 0 0,0 0 1 16,0 0 0-16,0 0 0 0,3 0 1 16,-2 0-1-16,1 0 0 0,0 0 1 15,0 0 1-15,-1 0 1 0,1 0 0 16,-1 0 2-16,1 0-1 0,-1 0 2 0,1 0 0 15,-1 0 0-15,-1 0 0 16,3 0 0-16,-3 0 2 0,0-2 0 16,3 0 1-16,-3 1-2 0,1-6-3 0,-1 0 0 15,0-5-1-15,2 0-1 0,-2-1 1 16,0-5-2-16,0 5 0 0,0-6-1 16,0 0-1-16,-3 2 2 0,0-6-1 15,-1 4 0-15,-1-2 0 0,1-1 1 16,-3-3-3-16,1 0 3 0,2 0-1 0,-2 0-1 15,0 1 1-15,-1 1 0 0,4 8-3 16,0-2 3-16,0 1 0 0,0 4-1 16,-3-5 3-16,-1 0-2 15,2 1-1-15,-3-7 0 0,1 1 0 0,0 1 0 16,-3-2 0-16,1-1-4 0,3-2 3 16,0 1-3-16,2 0 3 0,-3 7 1 15,4 1 1-15,3 7 0 0,-1-1 1 16,-1 0 0-16,1 1 0 0,-1-1 0 15,-1-1-1-15,2 1-1 0,-2 0 0 0,-3-6 0 16,3 0 0-16,-4-3-1 0,1 1-1 16,2 4-1-16,-2 1 0 0,3-4 3 15,0 7-1-15,0-6 2 0,-1 8 1 16,3-2-1-16,-1 1 1 0,1 4-1 16,1-6 0-16,0 5 1 0,0-5 0 15,0-5 1-15,1-1-2 0,2 3 2 16,3 0-2-16,-3 6 3 0,-2 5-1 15,-1-7-2-15,3 5 2 0,-3-1 0 16,0-3 1-16,0 4 1 0,0-5-2 0,-3-2 0 16,0 3-2-16,-7-3 0 0,0 2 0 15,-3 2-1-15,-9-3-1 0,-2 4 1 16,-5 2-1-16,-9 3 0 0,-8 3-2 16,-8 0-2-16,-13 5-10 0,-9 4-20 15,-7 2-41-15,-4-1-163 0,4 2-56 0</inkml:trace>
  <inkml:trace contextRef="#ctx0" brushRef="#br0" timeOffset="13683.88">7022 5904 445 0,'0'0'81'0,"0"0"-10"0,0 0-27 16,0 0-7-16,0 0-5 0,0 0-5 16,0 0-3-16,0 0-5 0,0 0-5 15,0 0-7-15,-8-42-6 0,8 42 0 0,-1 0 0 16,-2 1 0-16,0 16 5 15,-1 7-6-15,0 8 3 0,2 0-3 16,1 0-2-16,1-1 2 0,0-3-1 16,0-1-3-16,0-2-5 0,1-7-10 0,1-1-18 15,1 0-24-15,-3-5-50 0,1 1-95 16,-1-8-71-16</inkml:trace>
  <inkml:trace contextRef="#ctx0" brushRef="#br0" timeOffset="14072.13">7020 5912 564 0,'0'0'23'16,"0"0"2"-16,0 0-1 0,0 0-10 16,0 0-3-16,99 38 0 0,-70-12-3 15,-2 1 1-15,-1 4 1 0,0-1-1 16,-4 0-3-16,-5-1 0 0,2-2-3 16,-9-4 2-16,-1-6 0 0,-5-7 1 15,-1-5 1-15,-3-5 3 0,0 0 2 16,0 0 0-16,0-3 0 0,0-11-6 15,0-8-2-15,0-10-4 0,-1-5 0 16,-1 1-1-16,-1-2-1 0,2 3 0 0,-1 4 3 16,1 10-3-16,1 7-2 0,-2 4-4 15,2 4-6-15,0 0-8 0,0 1-14 16,0 5-16-16,0-1-37 0,0 1-62 16,0 0-114-16</inkml:trace>
  <inkml:trace contextRef="#ctx0" brushRef="#br0" timeOffset="14461.62">7547 5912 357 0,'0'0'72'0,"0"0"-11"15,0 0-10-15,0 0-10 0,0 0-6 16,0 0-7-16,0 0-8 0,0 0-7 15,0 0-3-15,10-23-1 0,-10 25 2 0,0 13 0 16,0 5-2-16,0 7-3 0,0 1-1 16,0 0-3-16,0 1-2 0,-3 0-1 15,3 0 0-15,0-2-2 0,0-1 0 16,0-2-4-16,3-7-7 0,-3-8-24 16,7 0-26-16,-4-6-83 0,0 1-130 15</inkml:trace>
  <inkml:trace contextRef="#ctx0" brushRef="#br0" timeOffset="14781.25">7603 5903 548 0,'0'0'37'0,"0"0"3"16,0 0-7-16,0 0-12 15,0 0-7-15,0 0-2 0,0 0 0 16,101 73-2-16,-75-53-1 0,-1 1-2 16,-1 0 1-16,-3-1-3 0,-4 0-1 0,1-2-2 15,-7-6-1-15,-2-2 1 0,-5-2 0 16,-1-5 2-16,0 1 1 0,-3-4 3 16,0 0 5-16,0 0 4 0,0 0 1 15,3 0-4-15,-3-2-2 0,0-15-9 16,0-9-1-16,-6-9-1 0,3-1-1 0,-1-5-2 15,-1-3-4-15,1 0-10 0,-2 1-11 16,-1 5-37-16,3 12-77 0,-1 2-160 16,4 9-6-16</inkml:trace>
  <inkml:trace contextRef="#ctx0" brushRef="#br0" timeOffset="19772.35">8685 5920 155 0,'0'0'45'0,"0"0"3"16,0 0 1-16,0 0-1 0,0 0-4 15,0 0-8-15,0 0-6 0,0 0-6 0,0 0-3 16,0 0-5-16,4-23-3 0,-4 21-4 16,0 2-2-16,0 0 1 0,2-1 0 15,-2 1 0-15,0-2 0 16,0 2 0-16,0-1 1 0,0 1-1 0,0-2 0 16,0 2-1-16,0 0-1 0,0 0-2 15,-2 0 1-15,1 0 0 0,-1 0-2 16,1 0 0-16,-5 0 0 0,0 0-1 15,1 0 0-15,0 0 3 0,5 0 0 16,-1 0 3-16,1 0-2 0,-2 0 3 0,1 0-1 16,-1 0 1-16,2 0 1 0,-1 2-2 15,1-2 0-15,-2 1-1 0,2-1 1 16,0 2 2-16,0-2 2 0,0 1 1 16,0 1 3-16,11 1-3 0,6 1 0 15,6-1 0-15,0-1-1 0,6-2-1 0,6 0-1 16,4-3 0-16,3-1-1 0,2-3-1 15,-3 3-2-15,1-1-3 16,-7 1-1-16,-2 1-3 0,-4-1 2 16,-9 3-5-16,0-1 5 0,-7 2 0 0,0 0-2 15,-1 0 5-15,-8 0-6 0,5 0 2 16,-6 2-2-16,4-1 0 0,-3 3 1 16,-4-4 1-16,0 0-1 0,0 0 2 15,2 0-1-15,-2 1 0 0,1-1-1 16,-1 0 0-16,0 2-2 0,2-2-8 0,-2 0 0 15,0 0-12-15,0 0-16 0,0 0-24 16,0 0-43-16,0 0-96 16,1 0-91-16</inkml:trace>
  <inkml:trace contextRef="#ctx0" brushRef="#br0" timeOffset="20272.26">9117 5745 357 0,'0'0'68'0,"0"0"-12"16,0 0-15-16,0 0-13 0,0 0-9 16,0 0 0-16,0 0-1 0,0 0-2 15,0 0 1-15,-36-3-4 0,34 3-1 0,2 0-1 16,-1 0-2-16,1 0 0 15,0 3 0-15,0 7 1 0,3 0-2 16,4 3 1-16,5-3-1 0,4-1 3 16,2 1 0-16,1-2-1 0,3-2 0 0,-2 1-2 15,-1 0 1-15,3-1-3 0,-9-2-1 16,1 1-1-16,-7-1-1 0,1 2 0 16,0 1 2-16,-2 0-4 0,-2 1 5 15,-2 2-5-15,-2 5 2 0,0 2 0 16,-5 3-2-16,-4 0 1 0,-3 0-1 0,-3-2-2 15,-2 3-2-15,2-1-4 0,-2-1-15 16,0 3-26-16,4-6-111 0,4-2-147 16</inkml:trace>
  <inkml:trace contextRef="#ctx0" brushRef="#br0" timeOffset="21793.33">10826 4292 268 0,'0'0'37'0,"0"0"-8"16,0 0-10-16,0 0-5 0,0 0-2 0,0 0-1 15,0 0 1-15,0 0-1 0,-88-7 6 16,62 13 6-16,0-2 4 0,-1 3 2 16,-2-3-6-16,0 1-5 0,0-2-7 15,0 2-2-15,6-1-5 0,-2 0-2 16,2 1-1-16,8-2-1 0,6-1-1 0,0 2 1 15,4-3-2-15,1 1-1 0,0 0-1 16,4-2-1-16,-3 0-1 16,3 0-5-16,0 0-12 0,-1 0-37 15,1 0-94-15,0 0-81 0</inkml:trace>
  <inkml:trace contextRef="#ctx0" brushRef="#br0" timeOffset="23299.46">10329 4478 406 0,'0'0'36'0,"0"0"5"0,0 0-7 16,0 0-13-16,0 0-11 0,0 0-4 16,0 0-2-16,0 0-1 0,0 0-3 15,0 0 0-15,-1-11 0 0,1 11 3 0,0 0 1 16,0 0 1-16,0 6 1 15,5 6 1-15,1 5 2 0,0 1-4 16,-2 3 3-16,-1 1-5 0,0 0-1 16,-3 1-1-16,3 3-1 0,-3 1 1 0,0 2-2 15,0 1 2-15,0-5-2 0,0 1 2 16,0-2 0-16,0-1 0 0,-3 0 1 16,3-1 2-16,0 1 0 0,0-6 0 15,0 3-1-15,0-1 0 0,0 1 0 16,0 5 1-16,6-2-2 0,-1-1 1 0,1-1-1 15,-1-1 0-15,-4-7 1 0,2 4 1 16,0 3-3-16,-3-1 4 0,0 9 1 16,0-2-4-16,0-2 2 15,-3 0-3-15,3-7 0 0,-3 0-1 0,3 1 1 16,0-8-1-16,0 10 0 0,0-3 0 16,0-4 0-16,0 7 0 0,0-1 0 15,0-1 0-15,3 4 0 0,-3-7 0 16,0 5 0-16,3-1 1 0,-3 2 2 15,0 5-1-15,0-1 1 0,0-2 0 0,0 2-1 16,0-9 0-16,0 4-1 0,0 0-1 16,0-1 0-16,1 0 0 0,-1 0 0 15,0-6 0-15,2 0 0 0,-2 2 0 16,1-1-1-16,-1 0 2 0,0-1 1 16,2 8-2-16,-2-7 3 0,0 7-4 15,0-1 0-15,0-6 1 0,0 7-1 16,0-1 1-16,1-6 0 0,1 5 0 15,-2-1-1-15,2-5 2 0,-2 5-3 16,2-6 3-16,-2 0-1 0,0 6 1 0,0-7-1 16,0 7 1-16,-2 0 0 0,2-6 0 15,-2 8-1-15,0 0 1 0,2 1-1 16,-1 3 1-16,1-5-1 0,0-1 0 16,-2 0 0-16,1-4 1 0,1 7 1 15,-2-3 0-15,1-6 0 0,-2 8 0 0,3-6 1 16,-3 0-1-16,3-1 0 0,0-1 1 15,-1 2-1-15,1-2-2 16,-2 0 0-16,1 2 1 0,-1 6 3 16,1 0-3-16,-2 3 4 0,1-1-6 0,-2-5 1 15,0-1 0-15,1 1-1 0,2-7 2 16,-2 9-1-16,0-7 1 0,1 2-2 16,1-2 1-16,-1 1-1 0,1-1 1 15,1 2 0-15,0 0 0 0,0-2-1 16,0 2 1-16,0-2 1 0,0 0-1 0,0 0 0 15,0-1-1-15,0-5 0 0,0 6 1 16,0-6 0-16,0 6 0 0,0 2 0 16,0-4 0-16,0 3-1 15,0-1 1-15,0 0 0 0,0 1 0 0,0 7 2 16,1-11-2-16,1 10 0 0,-2-7 0 16,0 0-1-16,0 6 1 0,0-6 1 15,0 6 0-15,0-6-1 0,0 3 0 16,0-3-2-16,0 0 2 0,0-1 0 15,0-4 0-15,0 3 1 0,0-4-1 0,0-1-1 16,0 6 1-16,0-5 0 0,0-2 0 16,0 7 1-16,0-5 0 0,0-1-2 15,0 7 1-15,0-6 3 0,0 5-4 16,0 2 2-16,0-3-2 0,0 1 1 16,0 1 0-16,0 1 4 0,0-4-4 15,0 4 0-15,0-6 1 0,0 3-1 16,0-4 0-16,0 0 0 0,0 0-1 15,0 0 1-15,0 2 0 0,0 4-1 16,0 2 1-16,0-4 0 0,-2 2 0 0,1-2 0 16,-1 0 1-16,1-5-2 0,-1 5 2 15,2-5-1-15,-1-1 0 0,1 2 2 16,-3 1-3-16,3-2 1 0,0 2 0 16,0 5-1-16,0-6 1 0,0 4 1 15,0 3-2-15,0-2 1 0,-4 0 0 0,4-6-1 16,0 6 2-16,0-5-1 0,0 0 0 15,0 0 1-15,0 0-1 16,0 0 0-16,0 0 1 0,0 8-1 16,0-8 1-16,-3 6 0 0,2 0-1 0,-1 0 0 15,-1-1 0-15,2 1 0 0,-2 6 0 16,0-7 0-16,0 7 2 0,0 0 1 16,3-7 3-16,-3 6 1 0,2-5 1 15,-2 0 2-15,2 0 3 0,-1-1-3 16,2 1-1-16,0-6-4 0,0 1-3 0,0-7 0 15,-1 0-2-15,1 0 1 0,0 1-1 16,0 0-3-16,0 1-4 0,0-1-13 16,0 1-20-16,-2-2-27 0,2 0-50 15,0 0-107-15,-1 0-59 0</inkml:trace>
  <inkml:trace contextRef="#ctx0" brushRef="#br0" timeOffset="25581.04">10333 7851 272 0,'0'0'65'0,"0"0"-14"16,0 0-16-16,0 0-12 0,0 0-10 16,0 0-3-16,0 0 1 0,0 0 4 0,0 0 1 15,0 0-3-15,-29 13 4 0,29-13-1 16,-4 1 0-16,1 3 5 0,0-1-2 16,0 0-1-16,3-3 2 0,-1 0-1 15,1 0-1-15,0 2-1 0,0-2 2 16,0 0-5-16,0 0-4 0,1 2-2 0,4 0-2 15,2-1-2-15,0 1 0 0,0-2-2 16,-1 0-1-16,0 0 1 0,1 0-2 16,-1 0 1-16,4 0 1 15,3 0 1-15,-3 0 0 0,8 0 2 0,0 0-4 16,5-3 3-16,0-3-2 0,1 1 0 16,0 0 1-16,2 1-3 0,-1 1 0 15,-1-2 0-15,-9 3-3 0,5-2 4 16,-4 2-4-16,-3 0 4 0,6 1 0 15,-6-1 0-15,0 2 1 0,1-2-1 0,1 2 1 16,5-2-1-16,-7 1-1 0,7 1 0 16,-2-2 0-16,-5 1-1 0,6 1 1 15,-2-1-2-15,-1 1 0 0,7 0 1 16,0 0 3-16,-1 0-2 0,-2 0 0 16,2 0 0-16,1 1-3 0,-1-1 3 15,-4 1 1-15,1-1-1 0,-7 0 2 16,-2 2-2-16,6-1 4 0,-6 1-3 15,4 0-1-15,-9-2 0 0,-1 2-3 16,2-2 4-16,0 1 2 0,2 1-2 0,4 0 1 16,-8 0 0-16,1 0-4 0,-1-2 3 15,0 1 0-15,2-1-1 0,-2 1 2 16,-4-1-1-16,0 0-1 0,0 0 1 16,2 0 1-16,-1 1-1 0,1-1 0 15,-1 0-1-15,1 3 2 0,-1-3-1 0,-1 0-1 16,0 1 3-16,3-1-1 0,-3 0 3 15,0 0 3-15,0 0-3 16,3 0-1-16,-3 0-1 0,0 0-4 16,1 0 3-16,-1 0 2 0,0-1-3 0,0-2 2 15,2-4 0-15,-2 2-1 0,2-8 1 16,-2 1 1-16,2-1-1 0,-2 4-2 16,1-5 0-16,-1-6-2 0,2 6 1 15,-1-7 0-15,-1 9 0 0,2-1 1 16,-2-2-1-16,1 3 0 0,-1-1 0 0,0-2 1 15,2-7-2-15,-2 7 3 0,0-8-2 16,0 2 1-16,0-2-1 0,0-5 0 16,0 0 0-16,0 1-1 0,0 0 1 15,0-1 0-15,0 1-1 0,0 0 1 16,0-1-1-16,-2 1 1 0,1 0 1 16,-1 2-4-16,1 0 4 0,-1 2-5 15,2-2 3-15,0 0 2 0,0 0-1 16,0 0 1-16,0-5-1 0,0 0 0 15,0-2 0-15,0-3 0 0,0 1 0 0,0-3 0 16,0 1 0-16,0 2 1 0,0 1-1 16,0 4 1-16,0 2-1 0,-1 1 1 15,-1 9-2-15,0-3 2 0,0 2 0 16,1 4 0-16,-2-5 0 0,0-1 0 16,3 6-1-16,0-8-3 0,0 0 4 15,0 1-5-15,-1-8 5 0,1 1 0 16,0 1-2-16,-2 1 3 0,1-1-2 15,-1 0 1-15,1 9 0 0,1-2 0 16,-2-1 0-16,2 2 0 0,0-3-1 0,0 4 0 16,0-2 0-16,0 2 1 0,0-6-2 15,2 1 1-15,1 1-1 0,0 2 1 16,-2-2 0-16,2 7 1 0,0-3 1 16,-2 1-1-16,1 5-1 0,-2-6 1 15,2 7-1-15,-2-1 1 0,0 2-2 0,0-3 4 16,0 1-3-16,0-2 2 15,0-6 3-15,0 2-8 0,0 0 5 16,0 0-5-16,2 0 3 0,-1-2 0 16,1 2 0-16,-2-1 0 0,1 7-1 0,-1-1 1 15,0-1-1-15,0 7 2 0,0-8-1 16,0 10 1-16,0-1 0 0,0-8-1 16,0 7 0-16,0 2 0 0,0-8 1 15,0 8-1-15,0-1 0 0,0-8 1 16,0 6-2-16,0-5 2 0,0-8-1 0,0 8 0 15,0-7 0-15,0 1 0 0,0 5 0 16,-1-4 1-16,1 7-2 0,0 4 2 16,0 3-1-16,0 4-1 15,-2-7 2-15,2 2-1 0,-1-2 1 0,1 2 0 16,0 5-1-16,0-1-1 0,-2-5 1 16,2 0 0-16,0 0 0 0,0-6 0 15,0 6 0-15,0 0 0 0,0-8-1 16,0 8 1-16,0 0 1 0,0-7-1 15,0 8 1-15,0-2-1 0,0 3 0 0,-2-2 0 16,2 0 0-16,-2-1 0 0,1-5 0 16,-2 6 0-16,3-6 0 0,-3 0 0 15,3 2 0-15,-1-3 0 0,1 8 0 16,0-8 1-16,0 7-1 0,0-6 0 16,0-1 0-16,0 3-4 0,0 0 4 15,0 3-4-15,0-3 4 0,0 4 1 16,0-1-2-16,0-6 4 0,0 7-4 15,0-8 1-15,0 2 0 0,0 6-2 16,0-5 2-16,0 6 0 0,0 0-1 0,1-6 2 16,-1 4-2-16,0-4 0 0,3 0 1 15,-3 1 0-15,0-1 0 0,0-1 2 16,3 1-2-16,-3-1-1 0,0 0 1 16,0-2 1-16,0-5-1 0,0 7 2 15,0-8-3-15,0 9 1 0,0-1 0 0,0 0 0 16,0 1 1-16,-3 1-1 15,3 4 0-15,0-7 1 0,0 8-1 16,0-8-2-16,0 0 2 0,0-1 0 16,0-4-1-16,0 6 2 0,0-8-2 0,0 8 2 15,3-2-2-15,-3 3 2 0,1-4-1 16,-1 2 1-16,2 0-2 0,-2 0 2 16,2 0-1-16,0-5-1 0,-1 6 1 15,2-5 1-15,2 1-1 0,-1-1 0 16,2 2 0-16,-2-2-4 0,-1 7 5 0,0 3-5 15,-3-3 3-15,0 4 0 0,0 0 1 16,0-7 0-16,1 9 0 0,-1 0 1 16,2-1-2-16,-2-1 1 15,1 2 0-15,-1-3 0 0,2-3 1 0,-2 5-1 16,0-1 1-16,1-5-2 0,-1 5 0 16,0-6 2-16,0 2-1 0,0 5 1 15,0-4-1-15,-1 4 0 0,-1 1-1 16,1-1 1-16,1 5 0 0,0-1 0 15,0 1 0-15,-2-6 0 0,-2 1 0 0,3 0-1 16,-1 3 1-16,2 2 0 0,-3-5 0 16,0 0 0-16,-1-5 0 0,0 2 0 15,-2 1-1-15,1 0 1 0,1 4 0 16,-3-2 0-16,6 1 0 0,-4 1 0 16,-2-3 1-16,1 4-1 0,2 0-1 15,-5-1 0-15,5 1 0 0,-8-1 0 16,4 1 0-16,-4 1 0 0,-7 1 0 15,3 0 0-15,-7 0 1 0,0 0 0 16,3 3 0-16,-3 0 0 0,-2-1 0 0,1 2 0 16,0-1 0-16,-2 0-1 0,0 0 0 15,2 0-2-15,-2 1 1 0,1-2-7 16,0-1-7-16,-2 1-18 0,1 1-33 16,-4 1-132-16,1 3-109 0</inkml:trace>
  <inkml:trace contextRef="#ctx0" brushRef="#br0" timeOffset="36392.15">10818 4734 225 0,'0'0'43'0,"0"0"2"15,0 0 0-15,0 0 3 0,0 0-4 16,0 0-1-16,0 0-5 0,0 0-5 16,0 0-3-16,0 0-6 15,0-29-5-15,0 19-4 0,0 4-3 0,1-5-3 16,1 2 0-16,-1 4-1 0,3-4 1 16,-2 4 1-16,-1 2 1 0,-1-2-2 15,0 5 1-15,0-2-1 0,0 2 0 16,3-2-2-16,-3 1-1 0,0-1-1 15,0 1 0-15,3-1 0 0,-3 1 2 0,0 0-5 16,1-1 1-16,-1 2-1 0,0-1-1 16,0 1 0-16,0-2-2 0,2 2 2 15,-2-2-1-15,0 2 0 16,0-1 1-16,0 1-1 0,0 0 0 0,0 0 0 16,0 0 0-16,0 0 0 0,0 0 2 15,0 0-1-15,0 0 0 0,0 0 1 16,0 3-1-16,-2 2 1 0,-2 3 2 15,1 1-2-15,3-6 0 0,-3 5 0 16,1-3-2-16,0-1 1 0,-1 4 2 0,2-3-1 16,-1-1 0-16,-1 4 1 0,2-3-1 15,-2 0 1-15,0 3-2 0,2-4 1 16,-1 2 0-16,-1 1-2 0,2-3 1 16,-1 1 0-16,1-1 0 0,-2-1 0 15,2 2 0-15,-1-1 2 0,-2 4-1 16,1-4 1-16,2-1 0 0,-4 7-3 15,4-6 1-15,-5 7-1 0,1-1 2 16,0-2-2-16,-2 6 0 0,2-6-1 16,-2 5 1-16,1-5 0 0,2-1 0 0,0 3 0 15,1-7 0-15,-2 5 0 0,4-3 1 16,-1 0 0-16,-2 2 0 0,3-2-1 16,-4 2 1-16,0 1-1 0,2-5 2 15,-2 5-2-15,1-5 0 0,1 1 1 16,-1 3-2-16,1-3 1 0,0-1 2 0,-4 4-2 15,4-4-1-15,0 0 2 0,2 0-3 16,-4 1 2-16,2-1 1 0,-3 3-1 16,-1 0 1-16,5-4-1 15,-6 3 0-15,5-2 0 0,0-1 1 0,0 1-1 16,3-3 3-16,-1 0-2 0,1 0 1 16,-3 2-1-16,3-2 0 0,-3 1 0 15,3-1 1-15,-1 1-1 0,-1-1-2 16,1 1 2-16,-6 1-4 0,2 0 3 15,1 1-1-15,0-2 0 0,4-1 1 0,-2 0 0 16,2 0 0-16,-1 0 0 0,-1 1 2 16,1-1 0-16,-1 0 0 0,1 3 0 15,-1-3-1-15,0 0 0 0,-3 0-1 16,0 0 1-16,0-3-2 0,2 2 1 16,-1-2 0-16,1 0 1 0,0 0-1 15,-1 2 0-15,1-4 0 0,0 2-1 16,0 0 1-16,0 0 0 0,3 3 1 15,-3-4-1-15,2-1-1 0,-1 0 0 16,-2-4 0-16,4 5 1 0,-3-1-1 0,3-5 2 16,-1 5-2-16,-1 0 1 0,2 0-1 15,0 5 1-15,-2-1-1 0,2-5 0 16,0 1 2-16,0-2-1 0,0 3-1 16,0-2 1-16,0 1-1 0,0 0 1 15,0 1 1-15,0 4-1 0,0-5 0 0,2 2 1 16,0-1-2-16,-1 1 1 0,-1 3 0 15,0-1-1-15,3-2 1 16,0-3-1-16,0 3 0 0,1-3 1 16,-1 4 0-16,0-2-1 0,0 2 2 0,0-2-1 15,2 3 0-15,0 0 0 0,4-3-1 16,-5 3 0-16,0-1 1 0,1 2-1 16,0 0 1-16,1 0-1 0,0 0 0 15,4 0 1-15,-3 0 0 0,3 0 0 16,2 0 1-16,-2 3-1 0,0 2 0 0,-2 0-1 15,4 3 1-15,-1 3 0 0,2 3 0 16,-2-1-1-16,-2 3 1 0,1-1 0 16,-3-4 0-16,0 1-1 0,1-2 1 15,-2-3-1-15,1 6 2 0,-2-4-1 16,0-2 2-16,1 2-2 0,-5-7 0 16,2 3 1-16,-3-5-1 0,0 3 0 15,3 2 1-15,-2-2-1 0,1 1 0 16,-2-4-1-16,0 0-1 0,0 0 0 15,0 1-3-15,1 1-13 0,-1-2-27 0,2 0-72 16,-1 0-188-16,-1 0-10 0</inkml:trace>
  <inkml:trace contextRef="#ctx0" brushRef="#br0" timeOffset="36944.17">10925 4960 422 0,'0'0'70'16,"0"0"-15"-16,0 0-20 0,0 0-7 15,0 0-2-15,0 0-4 0,0 0-4 16,0 0-1-16,0 0-2 0,4-6-3 0,-4 5-3 15,1 1-3-15,-1 0-4 0,0 0 0 16,0 0-1-16,0 0-1 0,0 0 1 16,2 0 1-16,-1 1 1 15,2 9 2-15,2 6 3 0,1 4 2 0,-1-2 1 16,-1 1 1-16,1 3-3 0,-1-2-1 16,-1-4-2-16,0 1 1 0,0-6-1 15,-3 1-1-15,3 0 0 0,-3-6-1 16,1 5-1-16,2-7 0 0,-3 1 1 15,1 1 0-15,-1-6 0 0,0 0 0 0,0 0-2 16,0 2 1-16,2-1-1 0,-2 1 0 16,0-1-3-16,1-1 2 0,-1 1-2 15,0-1-2-15,2 0-6 0,-2 2-29 16,0-2-56-16,0 0-209 0,0-3-21 16</inkml:trace>
  <inkml:trace contextRef="#ctx0" brushRef="#br0" timeOffset="38468.41">10836 5732 188 0,'0'0'66'0,"0"0"-4"16,0 0-5-16,0 0-6 0,0 0-6 16,0 0-4-16,0 0-8 15,0 0-4-15,0 0-6 0,0 0-4 0,0-37-5 16,0 31 2-16,0 1 0 0,0 5 1 16,0-2-3-16,0 2 0 0,0-1 0 15,0 0-2-15,0-1 1 0,0 1-3 16,0-1-2-16,0 0-2 0,0 2-2 15,0-1-1-15,0 1-2 0,0-1-1 0,0 1 0 16,0-1-1-16,0 1 1 0,0 0 0 16,0 0 3-16,0 0-1 15,0 0 0-15,0 3-1 0,0 4-1 16,-4 6 3-16,1 4 0 0,3-6 0 0,-5 6 0 16,2-1-1-16,-2 0-1 0,-2 3 0 15,4-8 0-15,-1 6 1 0,-2-2 1 0,-1 1-1 16,0 6 3-16,-1-1-4 15,-1-3 3-15,1 0-2 0,2-6-1 16,0 3 1-16,-1-1-1 0,4-5 1 0,-5 6-1 16,2-1-1-16,1-4 1 0,-2 3 0 15,3-4 0-15,-2-1 0 0,0 0 0 16,-1-1 0-16,4 0 0 0,-3-1 1 16,-1 2 0-16,3-5 0 0,1 0 0 15,0-2-1-15,-1 3 0 0,-1-3 0 0,-2 4-2 16,4-2 1-16,-2-2 1 15,2 2-1-15,3-3 2 0,-6 0-2 16,1 2 0-16,1-2 0 0,0 1 0 16,-3-1 1-16,1 0 1 0,0 0-2 0,-6 0 1 15,7-1-1-15,-4-5-3 0,2 1 3 16,2 2 0-16,-1-2 0 0,1 2 2 16,2 1-3-16,-1-6 0 0,1 5 1 15,0 0 0-15,0-5 0 0,1 4 0 16,-2-7 0-16,4 2 0 0,-3 3 0 0,3-6 0 15,0 6-1-15,0-6 2 0,0-1-2 16,0 9 1-16,0-5-1 0,0 4-1 16,3 1 1-16,3-4 1 15,-3 5-1-15,3-3 1 0,1 1 0 0,1 1-1 16,1 1 0-16,1 1 1 0,2 1 0 16,-2 1 0-16,6 0 0 0,-6 0 0 15,5 3-1-15,0 3 2 0,-3 3 0 16,7 5-2-16,-5 1 2 0,-1 2-1 15,-1 1 1-15,-2 1 2 0,0 3-1 0,0-2-2 16,-4-2 2-16,5 0-3 0,-6-4 1 16,1-1 1-16,-3-2-1 0,-2-2-1 15,2 1 2-15,-2-5-4 0,1 2 3 16,-2-7-1-16,0 0 0 0,0 0-4 16,0 1-14-16,0-1-38 0,0 0-63 0,0-1-181 15,0-14-10-15</inkml:trace>
  <inkml:trace contextRef="#ctx0" brushRef="#br0" timeOffset="39244.08">10858 6116 254 0,'0'0'53'0,"0"0"-8"15,0 0-7-15,0 0-5 0,0 0 0 0,0 0-1 16,0 0-1-16,0 0-3 0,0 0-4 16,0 0-6-16,-13 2-4 0,13-2 1 15,0 0 0-15,0 0 0 0,0 0 0 16,0 0-2-16,0 0 1 0,8-5 0 16,1 0 2-16,5-3-4 0,-6 4-2 0,4 1-3 15,-2 1-3-15,-4 0-2 16,5 2-2-16,-2 0-1 0,0 4-1 15,-1 5 1-15,-2 6 1 0,-6 4 0 16,0 9 0-16,-6 1 0 0,-5 3 0 0,-2 0-2 16,-3-1 2-16,3-3-1 0,0-2 1 15,6-8 0-15,2-7 0 0,2-1-1 16,2-5 2-16,-1-1 0 0,2 2 0 16,0-6 4-16,0 0 0 0,0 0 3 15,0 0 3-15,3 0 2 0,9 0-1 16,5 0 0-16,6-6-1 0,-1-1-1 0,1 1-1 15,-1 0-4-15,-2 0-1 16,0 0-1-16,-5 3-3 0,-1-1 2 16,-5 1-3-16,-3 1 2 0,1 2-2 0,-7 0 0 15,0-1 1-15,0 1-2 0,1 0 2 16,1 0 0-16,-1 0 0 0,1 0-1 16,-1 0 0-16,1-1 0 0,-1 1 0 15,1 0 0-15,-1 0-2 0,-1 0-8 16,0-2-21-16,3 2-42 0,-3-1-104 0,0-7-130 15</inkml:trace>
  <inkml:trace contextRef="#ctx0" brushRef="#br0" timeOffset="40452.25">10861 7029 343 0,'0'0'84'15,"0"0"-19"-15,0 0-10 0,0 0-13 16,0 0-6-16,0 0-6 0,0 0-4 15,0 0-6-15,0 0-1 0,0 0-4 16,7-53-2-16,-7 53-2 0,0-1-4 0,0 1-2 16,0-1-2-16,2 1-1 0,-2-3-1 15,0 3-1-15,0 0 1 16,0 0-2-16,0 0 1 0,0 0 1 0,-6 7-1 16,-4 5 1-16,0 4-1 0,1 2-1 15,-2-1 1-15,0 2-1 0,1 0 2 16,-1 1-1-16,2-2 1 0,0 0-1 0,2-6 2 15,-3 2 7-15,6-1-4 16,-1-3 4-16,-2 3-4 0,1 1-3 16,2-4 1-16,-3 5-1 0,1-2 0 0,0 1 0 15,-3 4 0-15,-1-1 1 0,2-2-2 16,-1 0 0-16,-1-1 1 0,3-5-2 16,-2 1 2-16,-2 0 0 0,5-3-1 15,-6 1 1-15,5-4-1 0,-5-1-1 16,2 0 2-16,1-1-1 0,-2-2 0 0,1 0 1 15,-6-2 0-15,9-2 1 0,-4-5-2 16,3-2 0-16,1 2 0 0,-1-3-1 16,4 3 1-16,4-3 0 15,-3 0 0-15,3 2 1 0,0-2 0 0,3 2-1 16,6-2 1-16,-5 4 0 0,6-2-1 16,0 0 0-16,-2 5 2 0,4-2-7 15,2 1 5-15,-6 2-5 0,8 1 4 16,0 3 6-16,0 3-6 0,5 7 5 15,-3 5-4-15,4 2 0 0,-4 1 0 0,0 2-1 16,-1 0 1-16,-4-1 0 0,-1-1-1 16,-2-4-2-16,-4 0 2 0,-2-5-1 15,-4-4-1-15,6 2 0 0,-5-2-7 16,1-2-10-16,2 1-23 0,-4-4-70 16,0 0-137-16,0-1-67 0</inkml:trace>
  <inkml:trace contextRef="#ctx0" brushRef="#br0" timeOffset="41652.7">10903 7340 258 0,'0'0'77'0,"0"0"-10"16,0 0-16-16,0 0-11 0,0 0-7 15,0 0-7-15,0 0-3 0,0 0-2 16,0 0-3-16,-4 3-4 0,4-3-2 16,0 0-4-16,0 2-3 0,-2-2-1 15,2 0 0-15,0 0 1 0,0 0 1 16,0 0 1-16,0 0 0 0,0 0 0 15,0 0-3-15,-1 1 2 0,1-1 0 16,0 0 0-16,0 0-1 0,0 0-1 0,0 0 1 16,0 0 0-16,0 0-1 0,0 0 0 15,0-1-1-15,0-1 0 0,0-2 0 16,0-2 1-16,1 1 0 0,2-2-1 16,0 4 1-16,1 0 1 0,-1-1-1 15,0 1 0-15,0 1-1 0,1-1 0 16,2-4 1-16,-3 4-1 0,4-2-1 15,-1 0 0-15,-3 1 1 0,1 3-1 16,-1-2 0-16,3 2 1 0,-3-1-1 16,1 1 0-16,-1-2 1 0,0 3-2 0,3-2 1 15,-1 0 0-15,-5 2-2 0,5-1 1 16,-1-1 0-16,-1 1-2 0,3 1 2 16,-6 0-2-16,0-2 1 0,0 2 0 15,6 0-1-15,-1 0 0 0,0 0 1 16,2 5 0-16,-4-2 0 0,0-1 0 0,1 5 0 15,-1-3 0-15,-1 0 0 0,2 4 0 16,-3-3-1-16,-1 0 2 16,0 5 0-16,0-3 0 0,0 3-1 15,0 1 0-15,0-2 0 0,-4 1 0 0,0-2 0 16,1 1 0-16,-2 1 0 0,1-3 0 16,0 1 0-16,1-1 0 0,0-4 0 15,-3 5 0-15,3-5 1 0,0 0-1 16,2 0 0-16,1-3 0 0,-3 0 1 15,3 0-1-15,0 1 1 0,-3 1 0 0,3-2 1 16,0 2-2-16,0-2 1 0,-1 1 0 16,1-1-1-16,-2 0 0 0,2 2 0 15,0-2 0-15,0 0 1 0,0 0-2 16,0 0 2-16,2 0-1 0,2 0 1 16,5-3-1-16,1-2 2 0,0 2-1 15,0 0 0-15,3 2-1 0,-3-1 0 16,-1 2 1-16,5 0-1 0,-5 0 2 15,1 2-2-15,-1 3-1 0,1 6 0 16,-3 1 1-16,3 7-1 0,-7-6 2 0,0 5 0 16,-3 2-1-16,0 1 0 0,-6 9 0 15,-2-7-1-15,-4 2 2 0,3-4 0 16,-5-1 0-16,-1-4 0 0,-2-2-1 16,-2-3 1-16,-1-6 0 0,-2-1 0 15,-1-4 2-15,-3 0-3 0,0-4 1 16,3-3-1-16,0 1 0 0,8 1 0 0,0 1 0 15,4 1-1-15,1-2-2 16,-1 2-8-16,6 2-18 0,1 0-50 16,4 1-195-16,-4-4-42 0</inkml:trace>
  <inkml:trace contextRef="#ctx0" brushRef="#br0" timeOffset="57372.01">11771 5872 45 0,'0'0'14'15,"0"0"-3"-15,0 0 4 0,0 0 4 0,0 0 9 16,0 0 8-16,0 0 9 0,0 0 6 16,0 0-5-16,0 0-5 0,-15-10-9 15,14 8-9-15,-1 2-4 0,1-1-1 16,-1 1 1-16,0-2 1 0,-3-1-1 15,1 2-8-15,-2-2 1 0,5 1-1 0,1 2-2 16,-6 0 3-16,1 0-1 0,-6 0-2 16,4 2 0-16,2 0 0 0,-5 0-2 15,6-1 2-15,0 1-1 0,-1 1 2 16,1-1 2-16,1-1 0 0,-3 1 2 16,5 1-1-16,1-3-1 0,-2 0 0 15,2 0 0-15,-1 2-1 0,-5-1-1 16,2 2-2-16,-1-2-1 0,1 3-1 15,4-4 0-15,0 0 0 0,0 0 1 16,0 1 1-16,-3-1 0 0,3 2-1 0,0-2-1 16,0 0 0-16,-1 0-1 0,1 3 0 15,-2-3-1-15,2 1-1 0,0-1 0 16,0 2-2-16,0-2 3 0,0 1 0 16,0-1 1-16,0 2 1 0,2-1-1 15,2 1-1-15,8 1 2 0,-1-1-1 0,2-2 0 16,7 0 2-16,-2 0-3 0,2 0 0 15,-1-4-1-15,0 1-1 16,1 0 2-16,6-1-5 0,-4-1 4 16,1 2-5-16,1 0 4 0,2 0 0 0,0 0-1 15,2 0 1-15,-2 0-1 0,0 0 1 16,4-1 0-16,-4 2 1 0,2-1 0 16,-4 0 0-16,-6 0 0 0,-1 1 0 15,-4 1 0-15,1 1-1 0,4-2 2 16,-5 1-1-16,4 1 0 0,-4-2 2 0,-1 2-2 15,1-1 0-15,-9 1 1 0,3 0-2 16,-7 0 0-16,0 0 1 0,0-3-1 16,2 3 1-16,-1 0-1 15,1 0 0-15,-1 0-1 0,1 0-1 0,-1 0 0 16,1 0 0-16,-1 0-2 0,1 0-1 16,-1 0-1-16,-1 0-2 0,4 0-5 15,-4 0-7-15,0 0-8 0,3 0-11 16,-3 0-13-16,0 0-27 0,1 0-60 15,-1 0-156-15,0-2-6 0</inkml:trace>
  <inkml:trace contextRef="#ctx0" brushRef="#br0" timeOffset="58520.24">12138 5647 405 0,'0'0'58'16,"0"0"-9"-16,0 0-19 0,0 0-11 15,0 0-4-15,0 0 1 0,0 0 1 16,0 0 1-16,0 0 2 0,-22-15 1 15,22 15-2-15,-1 0-1 0,1 0 3 0,-3 0-1 16,3-1-3-16,0 1 1 0,0 0-4 16,-1 0-5-16,1 0-2 0,-2 0 0 15,2 0-3-15,0 0 2 0,0 0-3 16,0 0 0-16,-1 0 0 0,1 0-2 16,0 0 1-16,0 0 0 0,0 0 0 0,0 0 1 15,0 3 1-15,4 4 0 16,7 1 2-16,1 3 0 0,4-1 0 15,0 0 0-15,1 1-1 0,4-2 0 16,-1 1-1-16,1 1 0 0,1-1-2 0,0 0 2 16,-1-1-2-16,-3 1 0 0,1-2 0 15,-6-1-1-15,1-1 0 0,-5-1 1 16,0-2-1-16,2 1-1 0,-7-2 0 16,5 3-1-16,-6-5 1 0,0 3 0 15,4-2-1-15,-7-1 1 0,0 0 0 0,0 0 0 16,1 0 0-16,1 1 0 15,-1-1 0-15,1 0-1 0,-2 2 1 16,1-2 1-16,-1 0 0 0,2 0 1 16,-2 2 0-16,1-2-3 0,-1 0 2 0,2 0 0 15,-2 0-1-15,0 0 6 0,1 0-6 16,-1 1 1-16,0-1 0 0,0 0-1 16,0 0 2-16,0 0 0 0,0 0-2 15,0 0 1-15,3 0 0 0,-3 0-3 16,0 0 2-16,0 0 0 0,0 0 0 0,0 2 1 15,0-2-1-15,0 0 1 0,0 0-1 16,0 0 0-16,0 0-1 0,0 0 0 16,0 1 0-16,0-1 1 15,0 2-1-15,0 0 2 0,0 3-2 0,-3 5 2 16,-3 5-1-16,-1 1 0 0,-3 1 3 16,1 2-4-16,-1-1 4 0,-3 1-3 15,0-1-1-15,2 2 1 0,-4-2-1 16,3 1 1-16,-2 1 0 0,-1 1 0 15,1-2 0-15,-2 3 1 0,2-2-1 0,1 0 1 16,0-3 0-16,3 3-1 0,-1-2 0 16,0 1 0-16,7-6 2 0,-2 1 0 15,1-5 1-15,4-5 2 0,-1 2-2 16,2-6 1-16,-1 0 0 0,1 0 0 16,0 3 1-16,-3-2-1 0,3 0 0 0,0 1-1 15,0-1-2-15,0 1-2 0,0 0 0 16,0-2-1-16,0 1-1 15,0 0-4-15,0 0-12 0,-1-1-17 16,1 2-36-16,0 0-126 0,-2-1-129 0</inkml:trace>
  <inkml:trace contextRef="#ctx0" brushRef="#br0" timeOffset="63679.99">13295 5152 233 0,'0'0'41'0,"0"0"-1"0,0 0 1 16,0 0-10-16,0 0-5 0,0 0-9 15,0 0-4-15,0 0 2 0,0 0-4 16,-78-15 1-16,72 15 0 0,0 0 0 15,0 0 0-15,-7 0 0 0,6 0-2 0,-3 0 0 16,-3 0 1-16,4 4 4 16,0-1-3-16,4-1-3 0,-4 1-1 15,5-2-3-15,-1 1 1 0,1-1 1 0,4-1-1 16,-1 0 2-16,1 0 1 0,-2 0 1 16,1 1 4-16,-1-1 0 0,0 0 0 15,0 2 0-15,1-2-1 0,1 0-3 16,-2 1 0-16,2-1-1 0,0 0-2 15,0 0-3-15,0 2-1 0,0-2 1 0,0 0-1 16,5 0 3-16,9 0 0 0,6 2 3 16,3-2-1-16,3 0 0 0,0 0 0 15,2 0-3-15,-1 0 2 0,1-2-1 16,-1-1-1-16,-2 0-1 0,-2 0-1 16,-3 2-1-16,-2 1-2 0,2-2 1 0,-2 1 0 15,7-3 0-15,-2 3-1 16,-1-1 1-16,1 2-1 0,2-2 0 15,-1 1 0-15,4 0 1 0,-1 0-2 16,1 1 2-16,-1 0-1 0,1 0 1 0,0 0 1 16,1 0 0-16,-1 0 1 0,5 0 0 15,-1 0 0-15,1 0-1 0,-1 0 2 16,1 0 0-16,-2 0 0 0,-4 0 0 16,-9 0 0-16,0 0-4 0,-7 0 1 15,-1 0 0-15,3 2-1 0,-9-2-1 0,2 1 2 16,-2-1-1-16,2 2 1 0,-2-2 2 15,1 2-3-15,-5-2 1 16,0 0-2-16,0 0 0 0,1 0-1 16,-1 1-1-16,3-1-5 0,-3 0-8 0,0 0-18 15,1 0-45-15,-1 0-116 0,0 0-116 16</inkml:trace>
  <inkml:trace contextRef="#ctx0" brushRef="#br0" timeOffset="66072.04">13033 5366 330 0,'0'0'49'16,"0"0"8"-16,0 0-10 0,0 0-14 0,0 0-8 16,0 0-5-16,0 0-2 0,0 0-2 15,0 0-3-15,0 0-5 0,-19-35 0 16,19 35 0-16,0-2 2 0,0 2 3 16,0 0 0-16,0 0-3 0,0 0-1 15,0 0-2-15,0 2 1 0,0 8 2 0,6 5-1 16,0 5 1-16,-2 0-2 0,1 1-1 15,-2 2-2-15,-2 2-3 0,4 0 0 16,-3 5-3-16,-2-2 1 16,1 2-1-16,-1 1 0 0,0-1 1 0,0 1 1 15,2-2-1-15,-2 2 1 0,0-4 0 16,0 2 0-16,1-3 4 0,1 1-2 16,-1-1 4-16,1-2-5 0,-1 1 0 15,1-9-1-15,-1 3 0 0,-1 0 1 16,2 1-1-16,-1 6 0 0,-1-2-1 0,0-1 1 15,3 0 0-15,-3 1-1 0,1 2 0 16,1 0 1-16,-2 2-1 16,1-3 1-16,1 2-1 0,-1-2 0 0,2-1 1 15,-2-3 0-15,1 2 1 0,-1-9 1 16,1 5-2-16,-2-1 1 0,1-6 0 16,1 8 0-16,-2-2 0 0,1-6 0 15,-1 7-1-15,0-7 1 0,0 0 1 16,3 6-3-16,-3-7 3 0,0 7-3 15,3-8 1-15,-2 0 1 0,1 0 0 0,-1-1 0 16,1 1 0-16,1-2 0 0,0-1 0 16,1 3-4-16,-1-2 4 0,-2 1-2 15,3-1 0-15,-1 0 1 0,0 1-1 16,0-1 0-16,0 0-1 0,0 1 1 16,0-1 0-16,2-1 2 0,0 3-1 15,-4-8 0-15,4 6 1 0,-2-3 1 16,1 0-1-16,2 3 0 0,-1 0 0 15,0-2-1-15,-1 0 0 0,-1 1 0 16,0-3-1-16,4 2 1 0,-4-3-1 0,4 3 0 16,-1 0 0-16,-3-3 1 0,3 1 0 15,-2-1 0-15,4 2-1 0,0 0 2 16,-5-4-1-16,6 2 0 0,-5-2 0 16,9 1 0-16,-3 1-1 0,0-3 0 15,3 2 0-15,-3-1 0 0,1 1 1 0,0-2 0 16,-1 1 0-16,2-1 1 0,-1 0-1 15,1 0 2-15,1 0 1 16,-3 0 0-16,10 0 0 0,-4 0-1 16,1 0-2-16,-2-1-1 0,-2-1 1 0,0 1-2 15,7-1 2-15,-8 2 0 0,9-1-1 16,-3-1 1-16,1 0-2 0,1 1 1 16,-3-1 0-16,5 1 0 0,-1-2-1 15,6 0 2-15,0-2 0 0,1 1-1 16,-1-2 1-16,2 1-1 0,0-1 0 0,0 0 0 15,0 2 0-15,0-3 0 0,-2 3 0 16,0-1 0-16,-2 2-1 0,0 0 1 16,-2 0 0-16,1 1 0 0,0-2 0 15,0 1-1-15,1 0 0 0,-1 1 1 16,-1 0 0-16,-6-1 0 0,1 1 0 16,3 1-1-16,-1-1 1 0,7 2 0 15,-8-2-1-15,-2 2 1 0,2 0 1 16,0-1-1-16,1 1 0 0,0 0 0 15,1 0-3-15,-1 0 3 0,7-2-1 0,-1 2 0 16,0-1 2-16,-1-1-2 0,1 1 1 16,0 0 0-16,-1-1 0 0,-8 2 1 15,2 0-1-15,-2-2 0 0,-4 2 0 16,7 0 0-16,-2-1-1 0,-7-1 1 16,8 2 1-16,0-1-1 0,0-3 0 15,4 3 0-15,3-3 0 0,-3 1 0 16,0 0 0-16,2-2 1 0,-2 1-1 15,4-1 0-15,1 0 1 0,-1 1-2 16,1 0 2-16,-1 0-1 0,1-1 1 0,1 1 0 16,-2-2-1-16,1 1-1 0,-2 1 1 15,-3 0 0-15,-6 2-1 0,2 0 2 16,-3 1-1-16,-3-1-1 0,3 1 3 16,-3-1-2-16,-3 2 0 0,4 0 0 15,-1-1 0-15,9 1 0 0,-3-2 1 0,7 1-2 16,3-1 2-16,-2 1-1 0,2-2-3 15,2 1 4-15,-1-3-1 16,2 2 0-16,-2 1 2 0,-2-1-2 16,-9 1-1-16,-1 0 1 0,-6 2 0 0,1-3 0 15,0 2 1-15,0-1-2 0,4-1 1 16,-4 3-1-16,6-2 0 0,0 0 1 16,1 2 0-16,3-2 0 0,-5 1-1 15,-1 1 0-15,-4-2-2 0,0 2 3 16,3 0-1-16,-4 0 2 0,2 0 0 0,-8 0-1 15,4-2-5-15,-4 2 5 0,1 0 0 16,-3 0 1-16,2 0 4 0,0 0-5 16,-2 0 0-16,2 0 0 15,-6 0-1-15,0 0 2 0,0 0-2 0,3 0 2 16,-2 0-2-16,0 0 1 0,1 0 1 16,-1 0-1-16,1 0 1 0,-1 0 0 15,1 0-1-15,-1 0 1 0,1 0 0 16,-1 0-1-16,1 0 1 0,-1 0-1 15,1 0 0-15,-1-1 2 0,1 0-1 0,-1-1 2 16,-1-5-4-16,0 2 3 0,3-1-4 16,-3-5 4-16,0 5 0 0,0-6 0 15,0-7 0-15,0 9-1 0,-3-8 1 16,0 0-3-16,0-2 1 0,0-5 0 16,2 2 0-16,1 0 0 0,0 0 0 15,0-1 0-15,0 1-2 0,0-1 2 16,0-1 0-16,0 1 0 0,0 1 0 15,0-4 0-15,0 1-2 0,0-1 0 16,-5-3 0-16,1-2-2 0,0-3 0 0,-3-2-2 16,2 1-3-16,2 0 5 0,0 1-4 15,0 0 5-15,2 3 2 0,-2 3-1 16,3 1 2-16,0 3-2 0,0-2 1 16,0-1-1-16,0-1-2 0,0-3-3 15,0 0-5-15,0-4-5 0,0 0-7 16,0-1 1-16,0 4 4 0,0 1 3 15,0 9 9-15,0 3 2 0,0 7 4 16,0 1 2-16,-1 0 2 0,-2 1-1 16,-1 2 0-16,-1-1 0 0,1 3 0 0,-2-1 0 15,-4-2-1-15,-2-1-1 0,-1-1 1 16,-2 1 1-16,1 1-4 0,-1 1 5 16,3 1-2-16,0 0 2 0,-1 2 1 15,5 2 1-15,-7-4 2 0,1 2 1 16,-1 0 1-16,-4-2 1 0,1 3-2 0,-1-2 0 15,0 1-1-15,-2 0-2 0,0 0-2 16,1 0-1-16,-3 2 0 0,2-1-2 16,0 2 1-16,4 0-1 0,-1 2 0 15,-1-1 0-15,6 1-1 0,-8 1 2 16,1 0-1-16,-1 0 1 0,2 0 1 16,0 0-1-16,-1 0 1 0,0 0-2 15,1 0 1-15,-4 1-1 0,0-1 0 16,0 0 1-16,-6 0-1 0,1 0-1 15,1 0 2-15,-1 0 0 0,1 0-1 0,1 3 2 16,0 0-3-16,2-2 1 0,2 2 0 16,0 1 0-16,5-4 0 0,-1 4 2 15,1-2-2-15,4-1 0 0,-6 1 0 16,6-1-3-16,0 1 3 0,-6-2 0 16,6 1-1-16,-6 1 3 0,8-2-3 15,-2 1 1-15,-6 1-1 0,6-2 1 16,-6 3 0-16,2-1 1 0,-3 0-1 15,-5 3 1-15,2-2-1 0,0 2 0 16,0-1 1-16,-2 1 0 0,1-2-1 0,-3 0 0 16,-3 1 0-16,-3-1-1 0,-3-1 1 15,-3 1 0-15,-3-1-2 0,-7-2-5 16,-6 0-16-16,-2 0-36 0,1-2-161 16,1-1-92-16</inkml:trace>
  <inkml:trace contextRef="#ctx0" brushRef="#br0" timeOffset="67207.72">13625 5809 340 0,'0'0'85'16,"0"0"-12"-16,0 0-19 0,0 0-16 15,0 0-7-15,0 0-6 0,0 0-5 16,0 0-1-16,0 0-3 0,15-71-2 16,-12 68-1-16,-3 3-5 0,0-3-3 15,0 3-2-15,0-1-2 0,0 1-2 16,0-1 0-16,-3 1 0 0,-11 0-1 15,-2 0 1-15,-6 1 1 0,6 7 0 16,4-2 0-16,0 2 0 0,3 2 1 0,2-2 0 16,-2 2 1-16,6 0-1 0,2-1 1 15,-1 6 2-15,2 0 2 0,3 3 2 16,8-1 5-16,3-2-6 0,2 2 6 16,3-2-8-16,1 0-2 0,-1-1 2 15,-2 1-4-15,-2-1-1 0,-4-3 0 0,-4 0-1 16,-2-1 1-16,-5 0 1 0,0 7-1 15,-11 0 1-15,-7 1-1 16,-5-1-1-16,-1-4 1 0,-2-1 0 16,2-2 0-16,-1-5 1 0,8 0-1 0,-2-3 1 15,5-2-1-15,2 0-1 0,-1 0-3 16,6 0-8-16,3 0-16 0,4 0-20 16,-6-2-36-16,1-1-68 0,1 0-131 15</inkml:trace>
  <inkml:trace contextRef="#ctx0" brushRef="#br0" timeOffset="67803.5">13930 5921 249 0,'0'0'71'15,"0"0"-5"-15,0 0-12 0,0 0-7 0,0 0-6 16,0 0-12-16,0 0-4 15,0 0-8-15,0 0-3 0,0 0-4 16,15-41-5-16,-15 41 1 0,-11 9-4 16,-5 9 4-16,-3 9 2 0,2 1 3 0,1 2 2 15,6 2-2-15,4-2-1 0,3 0-1 16,3-3 1-16,3-3-4 0,7-3 0 16,2-4 0-16,5-5-1 0,-5-4 1 15,4-5 1-15,-3-3 0 0,1-5-1 16,1-7 0-16,-6-4-4 0,-4-4 0 0,-5-5-2 15,-5 1-1-15,-10-2 0 0,-4 2 1 16,0 4-1-16,0 5 0 0,5 6-3 16,4 5-2-16,7 2-9 0,3 2-23 15,-1 0-32-15,1 0-111 0,0 0-106 16</inkml:trace>
  <inkml:trace contextRef="#ctx0" brushRef="#br0" timeOffset="68600.54">14112 5682 523 0,'0'0'27'0,"0"0"-6"0,0 0-12 16,0 0-2-16,0 0 0 0,0 0-2 15,62 107 6-15,-55-64-3 0,0 2 8 0,-1 2-2 16,0 0 2-16,0-1-1 0,0-4-1 15,2-1-2-15,1-6 0 16,1-4 0-16,0-6 0 0,3-3 2 16,-4-9-2-16,-2-5 2 0,2-7-2 0,1-1-5 15,6-6-1-15,0-6-3 0,-2-6-1 16,-7-5-3-16,-4-4-5 0,-3-4-11 16,-3 1-7-16,-5 1-2 0,-7 5 2 15,-1 5 9-15,-2 5 8 0,4 4 5 16,-3 6 1-16,4 2 2 0,0 2 1 0,2 0 1 15,5 0 1-15,1 0 0 0,5 0-1 16,-2 0 1-16,2 0 0 0,-2 0 4 16,2 0 2-16,0 0 3 15,0 2-3-15,0-2-1 0,2 1-1 0,5-1-5 16,6 0-2-16,7 0 0 0,-1 0-3 16,6 0 2-16,-1-3-2 0,-1-1-2 15,3-2-3-15,-4-2-4 0,5-1-7 16,-2-1-5-16,-2-1-5 0,-4-1-2 15,3 0 3-15,-5 0 4 0,-7 2 7 0,-1 0 6 16,-5 2 5-16,-2-3 5 0,-1 1-1 16,-1-4 2-16,0-3 1 0,-4 0-1 15,-1 1 1-15,2 0 0 0,2 8 2 16,1 2 0-16,0-5 2 0,0 5 4 16,0 0 3-16,0 0 7 0,0 6 2 15,0-2-1-15,0 2-5 0,0-1-6 16,0 1-5-16,0-2-3 0,0 2-1 15,0 0 2-15,0 14 2 0,1 7 4 16,2 8 1-16,0 3 5 0,2 2 4 0,0 5-4 16,1 1 0-16,0-2-6 0,0 1-6 15,0-3-1-15,-1-2 0 0,2-4-2 16,-2-6-1-16,-1-6 0 0,-1-7-4 16,-1-7-3-16,-2-4-16 0,1 3-24 15,3 1-70-15,-1-1-174 0,0-3-7 0</inkml:trace>
  <inkml:trace contextRef="#ctx0" brushRef="#br0" timeOffset="68772.98">14511 5985 693 0,'0'0'53'16,"0"0"-13"-16,0 0-18 0,0 0-15 0,0 0-6 15,0 0-3-15,88-17-9 0,-60 8-28 16,-1-1-62-16,-4-1-197 0,-1 2-13 16</inkml:trace>
  <inkml:trace contextRef="#ctx0" brushRef="#br0" timeOffset="69630.87">14800 5888 407 0,'0'0'74'0,"0"0"-19"15,0 0-19-15,0 0-6 16,0 0 0-16,0 0-5 0,0 0 5 16,0 0-9-16,0 0 1 0,-11-13-1 0,9 12-3 15,2 1-3-15,-1-2-3 0,1 2-6 16,0-1-2-16,0 1-3 0,0 0 0 16,0 0 3-16,0 0-4 0,0 0 4 15,0 1-4-15,4 9 0 0,2 3 0 16,1 1 1-16,0 4 1 0,-1 0 0 0,0-1 0 15,0 2 1-15,-1 0 0 0,1 1 1 16,-3 1 0-16,3-1 1 16,-2 0 1-16,-1-5-2 0,0-2 2 15,0-2-2-15,-3-6 0 0,1 1-1 0,-1-6 2 16,0 0-2-16,0 0 2 0,2 2 1 16,-2-1 1-16,1-1 0 0,1 0-3 15,-1-9-1-15,5-10-3 0,-3-6-2 16,1-6 2-16,1-1-1 0,0 2 0 15,4 4 2-15,0 3 0 0,2 5 0 0,4 4 4 16,-5 6-3-16,3 0 5 0,-6 5-3 16,-3 1-1-16,5 2 3 0,-2 2-5 15,5 10 3-15,1 5-4 0,-5 1 0 16,-2 3 1-16,-3 0-2 0,-1 2 1 16,-1-6-1-16,1 2 0 0,-2-6 0 15,1-1 0-15,-1 1 0 0,0-8 1 16,3 1-2-16,-3-6 3 0,0 0 0 15,0 0 0-15,1-1 2 0,1-15-4 16,2-5 0-16,2-8-1 0,1 3 0 0,3 4 2 16,3 2 1-16,-4 6-1 0,1 4 1 15,-4 4 0-15,-1 3-4 0,0 1 3 16,-1 2 0-16,4 0-1 0,2 6 3 16,4 7-2-16,-2 0-1 0,-1 4 0 15,1 0-2-15,0-1-1 0,0-1-7 0,-1-3-4 16,3-2-12-16,-5-3-16 0,1-5-30 15,7-1-41-15,-7-1-103 16,5 0-82-16</inkml:trace>
  <inkml:trace contextRef="#ctx0" brushRef="#br0" timeOffset="69991.73">15468 5872 445 0,'0'0'53'16,"0"0"-12"-16,0 0-9 15,0 0 0-15,0 0-1 0,-79 81-1 0,63-57-4 16,1 2-6-16,2 0-4 0,3-3-8 16,3-7-2-16,2 0-5 0,0-6 2 15,5-5-2-15,0-1 2 0,0-4 1 16,0 0 0-16,0 0 0 0,0-1-1 15,7-12-3-15,3-3-1 0,3-7 2 0,-1 2-2 16,-1 0 3-16,-3 5 1 0,2 5 4 16,-5 2 4-16,-2 5 4 0,0 1-1 15,-3 3-1-15,0-1-3 0,6 1-3 16,4 0-2-16,2 4-2 0,4 7-1 16,-3-1-3-16,0 1 1 0,1 1-3 15,-5-3-3-15,5 1-10 0,-4-5-18 16,2-2-30-16,-1 1-55 0,0-4-179 15,3-4 2-15</inkml:trace>
  <inkml:trace contextRef="#ctx0" brushRef="#br0" timeOffset="70292.47">15665 5877 484 0,'0'0'63'15,"0"0"-8"-15,0 0-8 0,0 0-13 16,92 80-6-16,-71-58-6 0,-1 2-4 0,1-1-4 15,-3-2-7-15,1-1-4 0,-3-2-4 16,-3-6-1-16,-5 0-4 0,0-3-8 16,-5-4-22-16,1 0-35 15,-4-5-112-15,0 0-109 0</inkml:trace>
  <inkml:trace contextRef="#ctx0" brushRef="#br0" timeOffset="70441.17">15862 5862 629 0,'0'0'41'16,"0"0"-5"-16,0 0-9 0,-74 95-14 15,49-61-11-15,-1 7-8 0,-3 1-37 16,2 2-180-16,-1-2-79 0</inkml:trace>
  <inkml:trace contextRef="#ctx0" brushRef="#br0" timeOffset="73243.87">16376 5885 274 0,'0'0'57'0,"0"0"-14"0,0 0-7 0,0 0-4 16,0 0 5-16,0 0 1 0,0 0 0 16,0 0-7-16,0 0-2 0,-15-8-4 15,13 6-4-15,1 2 1 0,-1 0-8 16,1 0-3-16,-1 0-4 0,1 0-2 15,-1 0-1-15,1 0 3 0,-1 0 2 0,1-1-2 16,-1 1 5-16,1 0-5 0,-1 0 5 16,1 0 0-16,0 0-2 0,-2 0 4 15,2 0-6-15,-1 0-1 16,1 0 0-16,-1 0-2 0,1 0-2 0,-1 0 4 16,1 0-4-16,-1 0 1 0,1 0 1 15,-1 0-3-15,2 0 4 0,-1 0-3 16,1 0 3-16,-2 0 0 0,2 0-1 15,-1 0-1-15,1 0-1 0,0 0 0 16,0 0 0-16,0 0-1 0,0 0 1 0,1 0 0 16,11 0-1-16,8 0 1 0,5-3 0 15,2-1 1-15,4-1-1 0,3-2 0 16,4 0 0-16,6-2 0 0,2 0 0 16,2 0 0-16,-1 1-2 0,0 0 0 15,-1 1-1-15,-6 1 0 0,-1 2 1 0,-4-2-1 16,-3 4 1-16,-5 0 0 0,-8 1-1 15,1 1-1-15,-8 0 0 16,1 0 1-16,0 0 0 0,-3 0 0 16,1 0 0-16,-6 0-1 0,1 0-1 0,-6 0 2 15,0 0-1-15,0 0 1 0,1 0 2 16,1 0-3-16,-1 0 1 0,1 0 0 16,-1 0-3-16,-1 0-1 0,0 0-3 15,0 0-10-15,0 0-9 0,0 0-14 16,0 1-19-16,-4-1-23 0,-5 0-59 0,-3-1-153 15</inkml:trace>
  <inkml:trace contextRef="#ctx0" brushRef="#br0" timeOffset="74047.8">16857 5582 351 0,'0'0'70'0,"0"0"-16"0,0 0-18 16,0 0-14-16,0 0-4 0,0 0-4 15,0 0 0-15,0 0 2 16,0 0 1-16,0 0 0 0,-15-7 3 16,13 6-2-16,1 1-3 0,0 0 0 0,-1 0 0 15,1 0-1-15,1 0-1 0,-2 0-1 16,2 0-2-16,-1-2 0 0,1 2-1 16,-3 0 0-16,3 0-2 0,0 0-1 15,0 0 0-15,0 0-2 0,0 0 0 16,0 0-2-16,0 0 0 0,0 0 0 0,0 0-1 15,0 0 1-15,0 6-1 0,9 4 0 16,2 1 2-16,2 1 0 0,0 0 0 16,2-1 1-16,4 0 0 15,1-2 0-15,0-2 0 0,3 0 0 0,2 0-2 16,-1-1 1-16,-2 2-1 0,1 0 0 16,-1-2 1-16,-8-2-1 0,2 2-1 15,-7-3 1-15,0 1-2 0,2-1 1 16,-7-1 0-16,4 1 0 0,-4-1 0 15,-1-1-1-15,1 3-1 0,-4-4 1 0,0 0-1 16,0 0 1-16,6 4 2 0,-2-1-3 16,-1 0 1-16,2 0 1 0,-4-1-2 15,1 3 2-15,-1-1 0 0,1 7 0 16,-2 0 0-16,-3 6 0 0,-5 5 3 16,-2-3-4-16,-4 1 4 0,-2 0-2 15,-4 0-2-15,-5 1 1 0,2 0 0 16,-2 0 0-16,-4 1 0 0,0-2 2 15,0 2-2-15,3-2 1 0,2-4-3 16,5 1 0-16,2-3 0 0,5-5-3 0,1 0-6 16,5-3-11-16,-3-2-29 0,-1 1-67 15,4-3-192-15,0-1-17 0</inkml:trace>
  <inkml:trace contextRef="#ctx0" brushRef="#br0" timeOffset="75547.57">18086 3954 240 0,'0'0'75'0,"0"0"-15"15,0 0-16-15,0 0-14 0,0 0-7 0,0 0-6 16,0 0-3-16,0 0-2 0,0 0-2 16,0 0 1-16,-60-11 0 0,55 11 3 15,-7 0 0-15,1 0 5 0,5 0 0 16,1 0 4-16,5 0-3 0,-1 0 1 15,1 0-2-15,-2 0-2 0,1 0-4 0,-1 0-5 16,1 0 0-16,1 0-1 0,0 0 3 16,10 0 2-16,10 0 0 0,12 0 2 15,7 0-2-15,6-1 0 16,4-4-1-16,3 0-2 0,-2 0-2 0,-4 0-2 16,-9 2-3-16,-11 0 1 0,-4 1-2 15,-9 1 0-15,-7 1-1 0,1 0 0 16,-7 0-1-16,0 0 0 0,0 0 1 15,1 0-2-15,1 0 0 0,-1 0-1 16,1 0-3-16,-1 0-1 0,1 0-6 0,-1 0-14 16,-1 0-12-16,0 0-21 0,2 0-30 15,-2 0-82-15,0 0-107 0</inkml:trace>
  <inkml:trace contextRef="#ctx0" brushRef="#br0">17958 4124 351 0,'0'0'51'16,"0"0"2"-16,0 0-8 0,0 0-12 16,0 0-13-16,0 0-3 0,0 0 2 15,0 0 2-15,0 0 3 0,0 0-3 16,-17-40-4-16,17 37-6 0,0 3-5 15,0 0-4-15,0-1-3 0,0 1 0 0,0 0 1 16,0 0-1-16,0 0 1 0,0 0-1 16,0 0 1-16,0 0 0 0,0 0 1 15,0 0-1-15,0 0 1 0,0 0 1 16,0 0 0-16,0 0 0 0,0 0 1 16,0 0 1-16,0 0 0 0,0 0 0 15,0 1-1-15,0-1-2 0,0 0-1 16,0 0 1-16,0 0-2 0,0 0 0 15,0 3 0-15,0-3 0 0,0 0 1 16,0 0-1-16,0 0 2 0,0 0 0 0,0 0 1 16,0 0 2-16,0 0 0 0,1 7 2 15,2 4 1-15,0-2 0 0,2 7-3 16,-3 2 1-16,0 0-3 0,2 8 1 16,-1-2 0-16,2 4-2 0,2-1-1 15,-2 1 2-15,3 3-1 0,-1 1 2 0,3 1-1 16,-3 1 0-16,2 3 5 0,-2-2-5 15,2 1 2-15,-2 0-4 16,-1 1 0-16,0-1-1 0,-2 2 1 16,2 1 0-16,-3 0-1 0,1 1 3 0,-1 4-3 15,0 0 1-15,0 1-1 0,0 2 1 16,-2-3 0-16,2 1-1 0,1-1 5 16,-1-2-3-16,0 0 6 0,0-4-5 15,0-2 1-15,1-1 1 0,2-4-1 16,1 1 2-16,2 0-2 0,-2 0 1 0,2 2-1 15,-1 0 0-15,-2 4-2 0,0-2 1 16,0 1-1-16,-2 1 2 0,-1-1-2 16,0-1 3-16,0 1-3 15,-3-3 1-15,1 1 3 0,-1 0-4 0,0 1 3 16,0-3-2-16,2 0-2 0,-1-1 0 16,2 0 0-16,0 1 0 0,-2 2 0 15,2 3 1-15,-1 0-1 0,-2 4 0 16,0-1-1-16,0-4 1 0,0-1-1 15,-5-2 2-15,2-4-1 0,-1-2 1 0,4-8-1 16,-1-1 1-16,1-1-1 0,0 0 1 16</inkml:trace>
  <inkml:trace contextRef="#ctx0" brushRef="#br0" timeOffset="82607.46">18514 4478 286 0,'0'0'49'0,"0"0"-5"0,0 0-3 16,0 0-5-16,0 0-2 0,0 0-4 16,0 0-5-16,0 0-2 0,0 0-1 15,-18-15 1-15,14 10 0 0,1 0-3 16,0-4-2-16,0 1-5 0,0-2-4 15,0 1-3-15,1-2 0 0,-1 1-3 16,-2-1 2-16,2 2 0 0,-2 0 0 0,2 1 2 16,0 4 0-16,-1-5 3 15,1 7 1-15,0-1 0 0,1-1 0 16,2 4 0-16,-1-1-1 0,1 1-1 0,0-1 0 16,-2 0-2-16,2-1 0 0,-1 0-1 15,1 1 0-15,0-1 0 0,0 1 0 16,-2-1-2-16,2 1 0 0,0-1-1 15,0 0-2-15,0 1-1 0,-1 0-1 16,1 1 0-16,0-3 0 0,0 3 0 0,0 0 1 16,0 0 1-16,0 4 1 0,1 7 0 15,2 4 0-15,2 2 0 0,-1 4 0 16,-1 0-1-16,0 2 1 16,0 0-1-16,0 2 1 0,0 1 4 0,1 2-6 15,-1 0 5-15,0 1-3 0,-2-1 0 16,2 1 1-16,-2-4-1 0,1 3 1 15,-2-3 0-15,1 3 1 0,-1-2-1 16,0-2 0-16,2 0 0 0,-1-1-1 16,1-7 0-16,1 2 0 0,-2-8-1 0,2 1 1 15,1-2-1-15,-2-5 1 0,-1 1-1 16,-1-5-2-16,0 0 0 0,0 0-1 16,2 2-3-16,-2-2-6 0,0 0-10 15,0 0-13-15,0 0-28 0,-2-2-39 16,-6-6-98-16,-1 1-114 0</inkml:trace>
  <inkml:trace contextRef="#ctx0" brushRef="#br0" timeOffset="83122.16">18456 4720 277 0,'0'0'60'0,"0"0"-18"0,0 0-10 16,0 0-4-16,0 0 4 0,0 0 2 15,0 0-4-15,0 0-9 0,0 0-6 16,0 0-6-16,-27-21-2 0,27 21 0 0,-2-6-2 16,1 2 2-16,-1-1 1 0,2 1 2 15,0 4 2-15,-1-2 1 0,1 2 1 16,0-1-2-16,0-1-1 0,0 1-2 16,0-1-1-16,0 0 1 0,0-4-2 15,0 0 2-15,0 2 0 0,0-5 0 16,3 6-1-16,-2-2 1 0,6-1-1 15,-3 3-1-15,4-3 0 0,-1 1 0 16,0 1-3-16,2-1 1 0,-5 4-1 16,5-3-1-16,-5 3-1 0,1-1-1 0,2 2-1 15,-3-1 1-15,2 1-2 0,-2-1 2 16,2 1 0-16,-6 0-1 0,0-2 1 16,0 2-2-16,2 0 0 0,-1 0-1 15,1 0-1-15,-1 0-3 0,1 0-6 16,0 0-16-16,-1 0-30 0,1 0-158 15,-1 0-87-15</inkml:trace>
  <inkml:trace contextRef="#ctx0" brushRef="#br0" timeOffset="86735.76">18165 6450 327 0,'0'0'73'0,"0"0"-10"0,0 0-6 16,0 0-10-16,0 0-12 0,0 0-6 0,0 0-7 16,0 0-4-16,0 0-3 15,-1-77 0-15,4 75-1 0,-3 2 0 16,0-3-2-16,0 3-3 0,1 0 0 16,-1-1-5-16,1 1-1 0,-1 0-1 0,0 0 0 15,2 0 0-15,-2 0 3 0,0 4-2 16,0 3-1-16,0 8 1 0,0-1-2 15,0 0 3-15,0 4-1 0,0-7 1 16,0 10-1-16,0-4 1 0,1-1-2 16,1 2 5-16,-1-1-4 0,-1 3 3 0,2-2-2 15,-1 5-1-15,1 1 0 0,-1-9 0 16,-1 3 1-16,2 4-1 0,-2-1 1 16,1 6-2-16,2-2 0 0,-2 0-2 15,1 1 2-15,-1 0-3 0,-1 3 2 16,3 2 0-16,-3 1 0 0,1 0-1 0,-1 1 1 15,0-1-1-15,0-1 3 16,0-1-3-16,0-1 0 0,0-2 1 16,0-3 0-16,0 1 5 0,0-7-5 15,0 2 4-15,0-1-4 0,0 0-1 0,0 0 0 16,2 0 0-16,-2-1 0 0,0 2 0 16,1 4 0-16,-1-7-1 0,0 2 1 15,2 3 0-15,-2 0 1 0,0 6-2 16,0-2 2-16,0 0-1 0,0-2 1 15,0-1-1-15,0 1 1 0,1-1-1 0,1 1 1 16,-2-1-1-16,0-1 0 0,0 1-1 16,0 0 1-16,0-6 0 15,0 0 1-15,0-4-2 0,0-1 1 16,-2 2-2-16,2-1 3 0,0 5 3 0,0-5-5 16,0 5 4-16,0-7-4 0,0 0 1 15,0 0 0-15,0 0 0 0,2 1 0 16,1-3 0-16,0 2 0 0,-2-6 1 15,2 2 0-15,-1-2-2 0,-1-1 2 16,6 4-1-16,-4-5 2 0,3 2 0 0,0 0 0 16,2-1 2-16,5 3-1 0,-3-4 0 15,8 0-1-15,1-1-1 0,4-2 0 16,7 0-1-16,0 0 1 0,4-4-2 16,2 0 1-16,4-3 0 0,2 3 0 15,4-3 0-15,2 1 0 0,3 0 1 16,1 0-1-16,4 0-1 0,1 1 1 15,0 1 0-15,0 1 0 0,1-1 0 16,-3 3 0-16,0-1-1 0,0 2 1 16,-4 0-2-16,0 0 2 0,-2 0 1 0,-2 0-1 15,-3 2 0-15,-3 0 1 0,-3 4-4 16,-2-2 4-16,-5 2-1 0,-2-1 0 16,-2-1 1-16,-1 1-1 0,-8-1-1 15,0 0 1-15,-5-3 1 0,-8-1-1 16,1 2 1-16,-1-2-1 0,0 0 1 0,0 0 1 15,0 0-1-15,-5 0 1 0,0 0 1 16,0 0-1-16,2 0-1 16,-1 0 0-16,-1 0-1 0,2 0 0 15,-1-5 1-15,-1-1 0 0,2-6 0 0,-1-3 0 16,-1-4-4-16,0-4 6 0,0 0-4 16,0-2 3-16,-1-2 1 0,-2 0-3 15,0-4 3-15,0-1-3 0,0-3 2 16,0-3-2-16,0-2 1 0,2-3-2 15,-2-1 1-15,3-2 1 0,-1 2 0 0,1-3 0 16,-2 2 0-16,-1-1-3 0,0-1-2 16,-2 1 4-16,-1 1-4 15,-4-4 5-15,1 0 0 0,-1-2 1 16,0-1-2-16,0 1 0 0,1-1 0 0,0 4-2 16,-1 4 4-16,1 1-2 0,1 2 1 15,-1 2-1-15,2 1-3 0,1-3 5 16,2 0-6-16,-1-2 4 0,2 0 1 15,2-5-2-15,-1-2 1 0,-2-3 0 16,3-2-1-16,-2 3 0 0,0 0 2 0,0 5-1 16,-1 2 1-16,1 6-2 0,-3 1 1 15,-1 3 0-15,0 0-3 0,-1 2 4 16,1-1-3-16,1 2 2 16,-1-1 1-16,1-4-2 0,2-2 0 0,0-4 1 15,1-5 2-15,1 2-2 0,1-2 2 16,-2 6-2-16,0 2 1 0,-1 7-1 15,1 2 2-15,-1 4-3 0,-1 1 1 16,1 2 0-16,-1 0-4 0,1 1 4 16,-1-3-3-16,0 2 4 0,2-2 1 0,0-1-2 15,0-2 0-15,2-4 0 0,-2 1 0 16,2-3 0-16,-4-2-1 0,1 2 1 16,0 1 0-16,-1 3 0 0,0 5 3 15,0 3-4-15,1 7 3 0,-1 1-2 16,1-2 1-16,0 1-1 0,0-4 1 15,-1 0-1-15,-1 0 0 0,2 2 1 16,-3-2-3-16,3 2 3 0,-1-3-1 16,1-2-1-16,-1-1-2 0,1-1 3 15,0 1-4-15,-3 1 4 0,2 0 1 0,-1 4-2 16,2 5 2-16,-2 0-1 0,2-1 0 16,-2 5 0-16,0-5 0 0,2-2 1 15,0-1-1-15,-2-2 0 0,1-3 0 16,1 2 0-16,2-4 0 0,-3 3-1 15,2-1 2-15,0 4-2 0,0 3 2 0,-1 1-1 16,2 5 0-16,0-6 0 0,-1 5 0 16,0 0 0-16,0 3 0 0,0-3 0 15,2 0 0-15,-2 1 0 16,0-1 0-16,0 2-1 0,0 0 1 0,0 0 0 16,-1 0-1-16,2 4 1 0,-3-3-1 15,2 6 0-15,0-3 1 0,0 2-1 16,-1 1 1-16,1-2 0 0,0 1 0 15,0 0 0-15,3 3 0 0,-2-1-1 16,2 1 1-16,-1 0 0 0,-2-2 0 0,2 2 1 16,-1-2-1-16,-2 1-1 0,-2-1 0 15,2-1 1-15,-5 1-1 0,2 0 1 16,-5-1 0-16,1 1-1 0,-2 2 0 16,0 0 0-16,0 0 1 0,1 0 0 15,6 0 0-15,2 0 0 0,-3 0 0 16,1 0 1-16,-6 0-1 0,0 0 0 15,1 0 0-15,0 0-2 0,-2 0 2 16,-5 2 0-16,6-1 0 0,-6 1 1 16,5 0-1-16,0-1 0 0,-1 0-1 0,3 2 1 15,0-3 0-15,6 0 1 0,0 2-1 16,-1-2 0-16,2 1 0 0,-1 1-1 16,-5 1 0-16,-3 0 2 0,-3 4-1 15,-7-2 0-15,4 2 0 0,0 0 0 16,-1-1-1-16,0 1 1 0,7-2 0 0,-3-1 0 15,7-1 0-15,-2 0 0 16,-1 1 0-16,1-1 1 0,-5 0-1 16,-2 0 2-16,-3-1-2 0,-4 2 0 15,0-3 0-15,-5 3-1 0,-2-2 1 0,-1 2 0 16,1-2 0-16,-1 1 0 0,7-3-1 16,7 2-2-16,1-1 1 0,6-1-5 15,0 2-11-15,-7 0-19 0,9-1-40 16,-7 3-118-16,7 0-118 0</inkml:trace>
  <inkml:trace contextRef="#ctx0" brushRef="#br0" timeOffset="88240.61">18454 4739 345 0,'0'0'58'0,"0"0"-13"0,0 0-7 16,0 0-6-16,0 0-5 0,0 0-1 15,0 0-1-15,0 0-2 0,0 0 1 0,0 0 0 16,-8-8-6-16,6 8 0 0,2 0-2 16,-1-1-4-16,1 1-2 0,-2-1-1 15,2-1 0-15,-1 0 1 0,1 1-1 16,0-1-2-16,0 0 1 0,0 2-2 15,0-3-1-15,0-3 1 0,0 0-3 0,0 0 0 16,0-3 0-16,0 4-1 0,0 1 0 16,3-5 0-16,0 4 0 15,3-2 1-15,-1-1 0 0,4 3-1 16,-3-2 2-16,-3 4-2 0,4-2 1 0,-3 3 1 16,5-3-3-16,-2 0-1 0,-4 4 1 15,6-2 0-15,-5 1 0 0,6-1 2 16,-1 0 0-16,1 0 0 0,3 0 0 15,-1 1 0-15,-1 1 0 0,1 0 1 16,-1-1-1-16,-2-1-1 0,2 2-1 0,-6-1-2 16,-1 2 2-16,-4 0-1 0,0-2-1 15,5 2 2-15,0 0-2 0,1 0 1 16,4 0 0-16,-5 0 0 0,2 2-1 16,3 3 0-16,-7-4 1 0,4 3-1 15,-3-1 1-15,-1 1 0 0,5 0 0 16,-4-1 0-16,-3 0-1 0,3 0 1 15,-4-3 0-15,0 0 2 0,0 0-2 16,2 2 0-16,-2-1 0 0,1 1-2 16,-1 0 2-16,2-1 1 0,-2 1-1 0,0-1 0 15,1 0 1-15,-1 1-2 0,0 4 2 16,-1 3-1-16,-4 0 0 0,-4 3 1 16,-3-2-1-16,-1-1 1 0,-6 4-2 15,2-4 1-15,1 0 0 0,0 2 1 16,1-3-1-16,4 0 0 0,-4-3 1 0,2 2-1 15,2-5 1-15,-4 3 1 16,4-1-1-16,-2-3 0 0,0 0 0 16,-2-1-1-16,2 0 2 0,-1 0-1 15,2 0-1-15,6 0 2 0,2 0-2 0,4 0 1 16,-3 0-2-16,3 0 1 0,-1 0-5 16,0 0-2-16,-1 0-2 0,1 0-7 15,-1 0-12-15,2 0-21 0,-1 0-30 16,1 0-56-16,0 0-114 0,0 2-36 15</inkml:trace>
  <inkml:trace contextRef="#ctx0" brushRef="#br0" timeOffset="88625.59">18810 4839 538 0,'0'0'73'0,"0"0"-16"0,0 0-13 15,0 0-14-15,0 0-7 0,0 0-5 16,0 0-4-16,0 0-5 0,0 0-1 16,0 0-1-16,-13-9 0 0,13 18 1 0,0 6 0 15,7 5-1-15,-2 4 0 0,-1 1-2 16,0 0 0-16,2 1-3 0,-1-3 0 16,0 0-2-16,-2-8 0 0,0 0-1 15,-2-5-1-15,1 0 0 0,1 0-4 16,-3-5-13-16,1 1-22 0,-1-6-43 0,0 0-157 15,0 0-72-15</inkml:trace>
  <inkml:trace contextRef="#ctx0" brushRef="#br0" timeOffset="89420.16">17942 4124 432 0,'0'0'72'16,"0"0"-15"-16,0 0-17 0,0 0-7 15,0 0-7-15,0 0-1 0,0 0-2 0,0 0-5 16,0 0-2-16,-23 3-3 0,22-3-3 16,-1 0 1-16,1 0-2 0,-1 0 1 15,2 2 0-15,-1-2 0 0,1 0 1 16,0 1 2-16,4 0-1 0,10-1-1 15,9 0 2-15,4-1-3 0,11-6-1 0,5-4 0 16,9-3-3-16,7 0 1 16,7-1 1-16,0 0-3 0,-2 3 0 15,-6 0-3-15,-9 4-1 0,-12 2 0 16,-12 2 0-16,-12 3-1 0,-6 1 2 0,-7 0-3 16,0 0 0-16,0 0-1 0,1 0-1 15,1 0 1-15,-1 0 0 0,1 0 1 16,-2 0-1-16,0 0 1 0,1 0-1 15,-1 0 0-15,0 2 0 0,0 3-3 16,-3-1-4-16,2 1-6 0,1-5-10 0,-7 0-12 16,2 2-22-16,1-1-31 0,0 0-102 15,-1 2-107-15</inkml:trace>
  <inkml:trace contextRef="#ctx0" brushRef="#br0" timeOffset="90639.51">18541 5981 300 0,'0'0'72'0,"0"0"-3"0,0 0-9 16,0 0-13-16,0 0-8 0,0 0-11 15,0 0-6-15,0 0-5 0,0 0-4 16,-3-79-7-16,2 66 1 0,-1 1-5 15,-1 0 3-15,2 1 1 0,-2 1 2 16,1-2 3-16,-1 2 1 0,1 6 2 16,2-1 0-16,-1-1 0 0,1 2-3 0,-2-2-1 15,2 1-2-15,0 5-2 0,-1-1-1 16,1 1-1-16,0-2 0 16,-2 1 1-16,2 1-4 0,0-2-1 0,0 2-2 15,0 0-1-15,0 0 4 0,0 0 1 16,0 11 3-16,0 5 0 0,0 6 1 15,3-2 3-15,2 4-5 0,0-1 4 16,-1 1-5-16,2 2-1 0,-1-1 0 16,0 2 0-16,1 3 0 0,1 0-1 0,-1 2 2 15,0 1-2-15,1-1 1 0,2-2 0 16,-3-1 0-16,-1-3 0 0,-2-6 0 16,0-3-1-16,-1-7 0 0,-2-6-2 15,1 3 0-15,-1-7 0 0,0 0-1 16,0 0-1-16,0 2-5 0,2-1-7 0,-2-1-12 15,0 0-28-15,0 0-43 16,-6-11-132-16,-3-4-79 0</inkml:trace>
  <inkml:trace contextRef="#ctx0" brushRef="#br0" timeOffset="90982.74">18488 6111 486 0,'0'0'59'16,"0"0"-8"-16,0 0-13 0,0 0-7 15,0 0-3-15,81-62-2 0,-55 57-2 16,1 0-4-16,-2 4-5 0,-5-1-7 0,-1 2-2 16,-9 0-4-16,-1 2 0 0,2 3-2 15,-8-4 0-15,0 7 0 0,-3 2 1 16,-6 4 0-16,-11 4 0 0,-6-1 0 16,-4-2-1-16,-2-1-3 0,2-2-4 15,3-3-15-15,6-3-14 0,2-5-29 16,5-1-61-16,5 0-158 0</inkml:trace>
  <inkml:trace contextRef="#ctx0" brushRef="#br0" timeOffset="91407.76">18868 6196 621 0,'0'0'40'0,"0"0"1"16,0 0-11-16,0 0-14 0,0 0-9 16,91-8-6-16,-75 20-4 15,-2 4 1-15,-6 6 0 0,-6 3 1 16,-2 2-1-16,-4 3 1 0,-9 0-1 0,-1-1 3 16,-3-1-1-16,0-6 2 0,5-5-1 15,4-3 1-15,4-6 1 0,2-3 1 16,2 2 5-16,0-4 4 0,8 0 1 15,9-1-2-15,3-2-5 0,9-2-6 16,0-7-3-16,-1 0-4 0,-2-3-14 0,1 1-26 16,-2-1-98-16,-3 1-163 0</inkml:trace>
  <inkml:trace contextRef="#ctx0" brushRef="#br0" timeOffset="92155.59">18511 7077 507 0,'0'0'51'15,"0"0"-17"-15,0 0-10 0,0 0-6 16,0 0-4-16,0 0-2 0,0 0-2 15,0 0-6-15,0 0 1 0,0 0-1 16,7-37 2-16,-1 53 3 0,2 5 2 16,-2 1 0-16,0 4 2 0,-2 3 3 0,1 3-4 15,2 3 2-15,-1 1-5 0,0 2-1 16,1 1 0-16,3 2-3 0,-3 0 0 16,2-1-3-16,-3-2 0 0,1-3-1 15,-2-5 0-15,-2-1-1 0,0-10 1 16,-3 0 0-16,2-9-1 0,-2-4 1 0,0 1-3 15,0-7-3-15,0 0-8 16,0 0-18-16,0 0-28 0,0 0-68 16,0 0-140-16,-3-3-26 0</inkml:trace>
  <inkml:trace contextRef="#ctx0" brushRef="#br0" timeOffset="92497.68">18537 7406 405 0,'0'0'68'15,"0"0"-2"-15,0 0-15 0,88-38-6 16,-56 33-5-16,0 2-10 0,-2 3-7 0,-3 0-11 16,-3 0-8-16,-10 6-2 0,-1 2-6 15,-6-1 4-15,-5 4-2 0,-2 5 2 16,-3 3 0-16,-12 4 1 16,-6-3-2-16,-7-2 1 0,2-3-1 0,-4-1 0 15,2-4-2-15,-1-4-4 0,9-1-9 16,-1-5-17-16,2 0-36 0,6-6-74 15,0 1-136-15</inkml:trace>
  <inkml:trace contextRef="#ctx0" brushRef="#br0" timeOffset="93359.88">18978 7553 403 0,'0'0'74'0,"0"0"-16"15,0 0-23-15,0 0-13 0,0 0-6 0,0 0-4 16,0 0-1-16,0 0-1 15,0 0 1-15,0 0-2 0,-12 7 0 16,12-7-1-16,-1 0-1 0,1 2 3 16,0-2-1-16,-2 0 2 0,2 0 0 0,-1 0-3 15,1 0 1-15,0 2 0 0,0-2-1 16,0 0-1-16,0 0 0 0,0 0-2 16,0 0-1-16,0 0-1 0,0 0 1 15,0 0-1-15,0 0-1 0,0-5 1 16,0 0-1-16,0 1 0 0,0-1 2 0,1 1-1 15,2 1 1-15,2-5 0 16,-1 2 0-16,3 0 2 0,6-2 1 16,2 1 0-16,5-1 1 0,3 2-1 15,-1 3-1-15,-3 2-3 0,-2 1-2 0,-7 0-1 16,0 0-2-16,0 4 0 0,-4 5-2 16,-2 5 2-16,-4 4-1 0,-1 6 2 15,-12 1 0-15,-2 0-1 0,-2 0 0 16,1-2 0-16,-1-1-1 0,7-8 1 15,1 0 0-15,3-5 1 0,5-5 0 0,1 5 1 16,4-1 0-16,9 2 1 16,9 2 0-16,4-2 2 0,2 0-2 15,0-3 1-15,-2 0-1 0,-1 2 0 16,-8-3-1-16,-7 4-1 0,-2-4 1 0,-8 3 0 16,0 8 4-16,-12 1-5 0,-11 5 3 15,-9 2-10-15,-12-4-20 0,-6 1-56 16,-8-2-221-16,2-2-23 0</inkml:trace>
  <inkml:trace contextRef="#ctx0" brushRef="#br0" timeOffset="100582.88">14271 7454 269 0,'0'0'65'0,"0"0"-11"16,0 0-11-16,0 0-7 0,0 0-5 0,0 0-4 15,0 0-7-15,0 0-4 16,0 0-5-16,-19-74-2 0,16 69 1 16,3 2 1-16,0 3 3 0,-1-1 3 15,1 1-1-15,0-3 0 0,-2 3-3 0,2 0-1 16,-1 0-1-16,1-2-1 0,-3 2-1 16,3-1-1-16,-1 1-2 0,1-2 0 15,-2 2-2-15,2 0 0 0,-1 0-1 16,1 0 1-16,-3 0 0 0,0 5-1 15,0 5 0-15,0 1 0 0,2 1 0 0,1 7 0 16,0-3 0-16,0 5-1 0,1-1 1 16,3-2-2-16,-1 1 1 15,2 0-1-15,-4-5 0 0,2 3 2 16,0-2 0-16,-2-3 0 0,1 6 1 0,-1-6-1 16,-1 2-1-16,0 4 1 0,3-6-1 15,-2 8 0-15,2-3 0 0,0 0-1 16,0-1 0-16,0 0-2 0,2-2 2 15,-4-3-1-15,7 5 1 0,-5-6 0 16,-1 2 0-16,1 0 5 0,-2 0-8 0,2 1 6 16,-1-3-3-16,-1 3 0 0,1-3 0 15,-1 1 0-15,-1-2-1 0,3 2 0 16,0 1 2-16,1 0 0 16,0-2 0-16,1 5-1 0,-2-5 1 0,2 5-2 15,0 0 2-15,-2-6 1 0,4 6 1 16,-4-4 0-16,-2-1 1 0,2 7-3 15,1-2 1-15,-1 0 0 0,0 2 0 16,-1 0-2-16,-1-7 1 0,2 10-1 16,-1-2-1-16,-1 2 1 0,2 4 0 0,-2-6 0 15,-1 0 0-15,3-1 1 0,-2-4 0 16,1 5 0-16,-1-6-1 0,2-1 0 16,0 0-1-16,-1 0 1 0,1 2-1 15,0-3 1-15,-2 1 0 0,-1-1-1 16,4 1 0-16,-4 0 0 0,2 1 0 0,-2 1 0 15,0 4 1-15,0-5-1 16,0 9-1-16,0-3 5 0,0-7-5 16,0 10 5-16,0-10-3 0,0 1-1 15,0 0 0-15,0 1 0 0,0-1 0 0,2-1-1 16,0 1 1-16,-2 0 1 0,1-2-1 16,1 3 0-16,-2-1 1 0,0-2-3 15,0 3 3-15,0-9 0 0,0 8-1 16,0-6 1-16,0 4-2 0,0 3 0 15,0-3 1-15,0 1 0 0,0 2 1 0,0-3 1 16,0 0-2-16,1 3 0 0,2-3 0 16,0 1-1-16,-1 1 1 15,-1 0 0-15,3-1 0 0,-2 1 1 0,-1-1-1 16,2-1 0-16,-3 1 1 0,2 0-2 16,-2-1 1-16,1 1 0 0,-1 1 1 15,0 0-2-15,0-6 1 0,0 6 0 16,0-5 0-16,0 5 0 0,0 0 1 15,0-6-1-15,0 6 0 0,0-6 1 16,0 0-1-16,3 5 1 0,-2-6 0 0,1 5 0 16,-1 0-1-16,2 1 1 0,-1-2 0 15,-1 3 0-15,2-4 0 0,0 3 0 16,-2-1 2-16,2 1 1 0,-1-1-1 16,-1 2 4-16,2 1-4 0,-1-1 3 15,0 1-3-15,0-4 1 0,-1 2 0 16,2-2-1-16,0 1-1 0,-2-6-2 15,1 0 1-15,-2-4 0 0,1 4-1 16,1 0 4-16,-1-1-4 0,2 1 0 16,-3-4 0-16,0 0-2 0,0 0 2 0,2 2 0 15,-2-2-2-15,1 2-2 0,-1-2-7 16,0 0-10-16,2 2-9 0,-2-2-19 16,4 0-35-16,0-4-89 0,3-3-140 15</inkml:trace>
  <inkml:trace contextRef="#ctx0" brushRef="#br0" timeOffset="101143.47">14142 9226 322 0,'0'0'65'0,"0"0"-3"0,0 0-11 16,0 0-18-16,0 0-9 0,0 0-8 15,0 0-3-15,0 0-3 0,0 0 0 16,0 0-1-16,-10 4 1 0,9-4 1 0,1 2 0 16,-2-2 2-16,2 1 2 0,0-1 0 15,0 2-1-15,0 0 0 0,0-1 1 16,0 3 0-16,2-1 0 0,5 2-1 16,0 1-1-16,3-2-2 0,0 0-1 15,1-1-2-15,4-1 0 0,-4 1-1 16,6 3 0-16,0-2-2 0,3 1 0 15,8 2 0-15,-4 0-1 0,1 3 2 16,1 0-2-16,-1 1-1 0,-1 0 0 16,-1-1 0-16,-2 1-2 0,-3-3 1 0,-6 1 1 15,1-3-2-15,-7-3-1 0,-3 0 1 16,1-1-2-16,-4-2 1 0,0 0 0 16,0 0 1-16,2 0 1 0,-1 2-2 15,-1-2-1-15,0 0 0 0,0 2-2 16,0-2-1-16,0 0-5 0,0 0-10 0,0 0-15 15,0 0-18-15,0-4-23 16,-3-1-44-16,2 3-94 0,1-4-67 16</inkml:trace>
  <inkml:trace contextRef="#ctx0" brushRef="#br0" timeOffset="101469.61">14812 9130 547 0,'0'0'57'0,"0"0"-11"16,0 0-12-16,0 0-13 0,0 0-4 15,0 0-1-15,0 0 2 0,0 0 2 16,0 0 0-16,-20 52 0 0,3-28-5 0,0-1-1 16,-2 1-6-16,1-3-2 0,-4 2-2 15,4-3-3-15,-3 0 1 0,-1-1-2 16,-1 0-1-16,-2-1-2 0,-1 0-4 16,0-1-11-16,2-2-18 0,2-1-41 15,5-7-170-15,4-4-70 0</inkml:trace>
  <inkml:trace contextRef="#ctx0" brushRef="#br0" timeOffset="102708.29">12122 9898 302 0,'0'0'77'0,"0"0"-14"0,0 0-7 15,0 0-6-15,0 0-6 0,0 0-9 16,-2-80-7-16,0 68-7 0,0 1-6 16,1 6-2-16,1 1-2 0,0 4 0 15,-3-2-3-15,3 2 0 0,0-1-1 16,0-1 0-16,0 1-1 0,0-1-1 15,0 2-1-15,0-2-1 0,0 2-1 16,0 0 1-16,0 0 1 0,0 8 0 16,3 9 5-16,4 6-5 0,0 3 1 0,2 2 3 15,-2 2-5-15,3 2 4 0,-4 2-4 16,3-1 0-16,-3 2 1 0,1 4 0 16,-2 1 2-16,1 2-1 0,-1 6 2 15,-1-3 0-15,2 2 0 0,-1-3-1 16,1-2 3-16,0-5-4 0,0-3 1 0,0-4-2 15,1-2-1-15,-1-4 4 16,-2-2-5-16,-1-6 3 0,1 0-4 16,-1-8-1-16,-1-4 0 0,-1 1-2 15,-1-5 0-15,0 0 0 0,0 0-1 0,0 2-2 16,2-2-10-16,-2 0-15 0,0 0-23 16,-3-12-46-16,-3-7-127 0,-3-7-86 15</inkml:trace>
  <inkml:trace contextRef="#ctx0" brushRef="#br0" timeOffset="103387.78">12219 10264 299 0,'0'0'53'0,"0"0"-15"0,0 0-12 16,0 0-10-16,0 0-6 0,0 0-3 15,0 0-3-15,0 0 3 0,0 0 3 16,0 0 2-16,-52-36 1 0,50 33 3 16,2 3 1-16,-1-2-3 0,1 2 2 0,-3 0 0 15,3-2-2-15,-3 2 2 0,3-1 2 16,-1 1-1-16,-1-2-1 0,2 2-1 16,-1-1-3-16,1 1-1 0,-2-2-2 15,2 0 0-15,0 1-1 0,0 0 0 16,0 0-2-16,0-1 1 0,0 0-1 0,0 1 0 15,0-1 1-15,0-2-3 16,0-2 1-16,3-2 0 0,0 2 0 16,0 3-1-16,6-3-1 0,-5 3 2 15,5-2-2-15,-1 1 0 0,1-1 0 0,0 1 0 16,1-1-1-16,0 1 0 0,2 2-1 16,6-1 1-16,-7 0 2 0,9 2-2 15,-2-1 1-15,-6 2 0 0,8 0-3 16,-2 0 4-16,-5 0-4 0,3 2 2 15,-2 3-1-15,-7-1-1 0,5 5 0 0,-4-5 0 16,-2 1 0-16,0 2-1 0,-3-4 3 16,0 7-2-16,-3-6 0 15,0 7 1-15,0 4-1 0,-10 0 1 16,-7 2 0-16,-5 3-1 0,-3-5 1 0,-2 2-1 16,-2-2-3-16,1-2 3 0,1 2 0 15,4-3 0-15,8-2 2 0,6-6-3 16,4-1-2-16,5-3-3 0,0 0-10 15,0 0-19-15,0 0-26 0,0 1-60 16,0-1-145-16,0 0-24 0</inkml:trace>
  <inkml:trace contextRef="#ctx0" brushRef="#br0" timeOffset="103903.92">12514 10601 459 0,'0'0'65'0,"0"0"-14"15,0 0-10-15,0 0-4 0,0 0-6 0,0 0-6 16,0 0-7-16,0 0-5 0,0 0-4 16,0 0-3-16,-3-3-1 15,6 8 1-15,4 7 0 0,0 6 2 16,-1 6 4-16,0 5-3 0,-3 4 1 0,0 3-2 16,0 3-1-16,-1 0 0 0,0 1 2 15,1-5-2-15,0-2-1 0,0-4-3 16,-2-11-1-16,2 0-2 0,0-7 1 15,-2-7-1-15,1 3-1 0,-2-7-1 16,0 0-9-16,0 0-15 0,1 0-38 0,1 0-96 16,2-14-155-16</inkml:trace>
  <inkml:trace contextRef="#ctx0" brushRef="#br0" timeOffset="104607.75">13438 10408 335 0,'0'0'71'0,"0"0"-10"16,0 0-9-16,0 0-8 0,0 0-4 15,0 0-6-15,0 0-5 0,0 0-6 16,0 0-4-16,0 0-3 0,-3-12-1 16,3 12-3-16,0 0 0 0,0-2 0 15,0 1 2-15,10 0-2 0,6-4 0 16,7 2 0-16,5-2-3 0,3 2 0 15,3-1-1-15,2-1 0 0,2 0-2 16,-5 0-2-16,-3 0-2 0,-8 2 1 16,-10 0-2-16,-6 3 0 0,-6 0-1 0,0-2-2 15,0 2 0-15,2 0 0 0,-1 0 0 16,1-1-1-16,-1 1-4 0,1 0-4 16,-1 0-8-16,-1 0-12 0,2 0-11 15,-2 0-16-15,0 0-12 0,0 0-31 16,0 0-50-16,0 1-105 0</inkml:trace>
  <inkml:trace contextRef="#ctx0" brushRef="#br0" timeOffset="105116.6">13523 10669 225 0,'0'0'59'16,"0"0"-5"-16,0 0 2 0,0 0-2 15,0 0-4-15,0 0-5 0,0 0-7 16,0 0-6-16,0 0-4 0,0 0-3 16,-26 4-5-16,25-4-2 0,-1 1 2 15,1-1-2-15,-2 0-1 0,3 0 1 16,0 0-1-16,0 1-2 0,0-1-2 15,3 0-2-15,14 0-3 0,7 0-1 16,10 0 0-16,1-2 0 0,2-2 0 16,1 1-1-16,-2 0 0 0,-11 2-2 0,-10 1-1 15,-3 0 0-15,-6 0-3 0,0 0 1 16,1 0-2-16,-7 0-1 0,0 0-1 16,0 0 1-16,1 0-2 0,-1 0-2 15,0 0-7-15,0 0-11 0,0 0-21 16,0 0-47-16,-3-5-208 0,-6-1-14 0</inkml:trace>
  <inkml:trace contextRef="#ctx0" brushRef="#br0" timeOffset="106543.85">14608 10596 220 0,'0'0'39'0,"0"0"-10"0,0 0-8 16,0 0-3-16,0 0-2 0,0 0 0 15,0 0 4-15,0 0 5 0,0 0 3 16,-22 0 3-16,15 0-2 0,3 0-2 0,4 0-6 15,-2 0-5-15,2 0-4 16,-1 0-2-16,-1 0 0 0,1 0 3 16,-1 0 4-16,2 0 3 0,0 0 2 15,2-3-2-15,4 3-3 0,6 0-2 0,6-1-1 16,1 0-4-16,5-1-2 0,-3 0-2 16,2 1-1-16,1-1-1 0,1-1-1 15,0 2-1-15,2-4-1 0,-1 3 1 16,3-2 0-16,0 1-1 0,-2 0 2 15,2 1-3-15,-3 1 1 0,0-1-1 0,-1 1 0 16,1-1 1-16,-2 1 0 0,2-2 0 16,2-2 1-16,-1 1-2 0,4-1 1 15,0-1-4-15,3 1 3 16,-1 0-4-16,-1 0 4 0,0 2 1 0,-3 0-1 16,-2 1 1-16,-1 1 0 0,-8 1 0 15,2 0 1-15,-1 0-2 0,-1 0 1 16,2 0 0-16,-2 0-2 0,2 0 1 15,2 0 0-15,7 0 0 0,-3 0 0 16,1 0 0-16,2 0 0 0,2 0 0 0,1 0 0 16,2 0 0-16,4 0 2 0,1 0 2 15,3 0 2-15,2-2 0 0,1-2 1 16,1 1-3-16,-2-2-1 0,-3 1-1 16,-3 1-1-16,-1-1 1 0,-6 1-2 15,-2 2 1-15,-8-1-2 0,-4 2 1 16,-5 0 0-16,-5 0 0 0,-1 0 0 15,-6 0-1-15,0 0 1 0,0 0-1 16,1 0 0-16,0 0 0 0,1 0-1 16,-1 0-8-16,4 0-20 0,-2 3-47 0,1 0-167 15,-1 1-67-15</inkml:trace>
  <inkml:trace contextRef="#ctx0" brushRef="#br0" timeOffset="107743.12">15267 9955 424 0,'0'0'65'15,"0"0"-18"-15,0 0-18 0,0 0-7 16,0 0-5-16,0 0-1 0,0 0-2 15,0 0-3-15,0 0 2 0,0 0 1 16,-16-2 5-16,16 2 2 0,0 0 1 16,0 0 0-16,2 0-5 0,4 0-1 0,9 0-6 15,6-2-1-15,-4 1-2 0,3-1-1 16,-4-1-2-16,-3 2-1 0,-3-3-2 16,3 3 0-16,-3-3 0 0,1 1-1 15,0-1 1-15,2-5 0 0,-1 2-1 16,1 0 0-16,-2-1-1 0,1-2-3 15,-5 5 4-15,6-4-3 0,-5 4 3 16,-6 2 1-16,7-4 0 0,-6 5 0 16,0-1 0-16,0 0-2 0,-2-4 2 15,1 3 0-15,-1 0-1 0,1-7 1 0,-1 6-1 16,-1-1 0-16,0 1 0 0,0 5 1 16,0-1-1-16,0 1 1 0,0-6 0 15,0-2-1-15,0 2 1 0,0 2-2 16,0-1 2-16,0 1-1 0,0-1 0 15,-1-4 0-15,-2 6 0 0,-5-5-1 0,2 2 0 16,-1 0 1-16,0 0 0 0,4 3 1 16,-4-1-1-16,1 2-1 15,3 1 0-15,-7-2 0 0,4 3 1 16,1-2 1-16,-6 2-1 0,4 0 0 0,-4 0 1 16,0 0-1-16,-1 0 1 0,-3 5 0 15,6-2-1-15,-7 1 1 0,5 4-1 16,2-4 0-16,-2 4 0 0,0 0-1 15,3-4 2-15,-2 4-1 0,2-2 0 16,1 0 1-16,-1 1 0 0,0-2 1 0,0 1 0 16,0 0 1-16,0-2 0 0,5-1-1 15,-3 4 0-15,3-4 0 0,-3 4-1 16,-1 0 0-16,3 0 1 16,0 2 2-16,1 0-3 0,0 0 5 0,0 0-5 15,0 2-1-15,1-7 1 0,1 1-2 16,-1 0 1-16,2 0 2 0,-1 0-2 15,1 1 1-15,0 0 1 0,0 2-3 16,0 4 4-16,0 0-1 0,0-1 0 16,0 0 2-16,0-1-2 0,0 0 0 0,1-2 0 15,2 3 0-15,0-3 0 0,2 1 2 16,1-2-1-16,2 6 0 0,2-5 1 16,-1 2 0-16,0-1 0 0,1-1 1 15,-6-1-1-15,9 2 0 0,-1 0-1 16,1 0 0-16,4 2 0 0,-1-3 0 0,6-2 1 15,1-2-2-15,-1-2 0 16,2-1 0-16,-1-1 0 0,-5 0-1 16,0 0 1-16,-4 0-1 0,-2 0-1 15,2 0 1-15,-3 0-1 0,1 0 0 0,-4-1 1 16,4 1-2-16,-8-2 1 0,2 2 0 16,-6 0 0-16,0 0 1 0,0 0-1 15,0 0 0-15,0 0-2 0,1 0-5 16,1 0-15-16,-2-2-38 0,0 2-159 15,-3-4-119-15</inkml:trace>
  <inkml:trace contextRef="#ctx0" brushRef="#br0" timeOffset="111287.54">15939 9224 337 0,'0'0'73'0,"0"0"-16"0,0 0-6 15,0 0-12-15,0 0-2 0,0 0-6 16,0 0-3-16,0 0-3 0,0 0-3 16,-8-19 0-16,7 17-1 0,1 0-2 15,-2 1-4-15,2 0-2 0,0-1-3 16,0 0-3-16,-1 1 1 0,1-1-1 15,0 0-1-15,-2 1 0 0,2 0-1 16,0 0-2-16,-1-1 0 0,1 2 0 16,0-2-1-16,0 2-1 0,-2-1-1 15,2 1-1-15,0 0 1 0,-1 0 0 0,1 0 1 16,-3 0 0-16,0 3-1 0,0 7 4 16,-4 6-4-16,4-8 4 0,-1 8-3 15,-1-1 1-15,1 0 0 0,-2-1 0 16,0 0 0-16,-2-1-1 0,-1 1 1 15,-1 4-1-15,-1-3 1 0,0-1 0 0,2-5-1 16,0 2 1-16,0-1 0 0,0-4-2 16,2 4 1-16,0-3-1 15,1-1 1-15,0 0 0 0,3-3 1 16,-1 2-1-16,1-1 2 0,-6 2-2 0,4 1 1 16,-3-3-1-16,1 0-1 0,-3-1 1 15,3 1-2-15,-5 0 1 0,4-1 1 16,-1 0-3-16,-1 2 2 0,1-4 1 15,-1 3-2-15,6-3 1 0,-1 0 0 16,5-1-1-16,-1 0 2 0,1 0 0 0,-2 0-1 16,1 1 1-16,-1-1 0 0,1 0-2 15,-1 2 2-15,-6-2-1 0,4 0 0 16,-2 0 2-16,1 0-2 0,1 0 1 16,0-2-2-16,-2 1-1 0,-3-3 2 15,6 2 1-15,-1-1-2 0,1 2 2 16,0-4-1-16,0 2 0 0,0-1 1 15,-4-3-1-15,6 5 0 0,-1-3-1 16,1 2 2-16,1 3-3 0,-3-6 2 16,3 1-1-16,0 1 0 0,0-1 2 0,0-2-1 15,0 0 0-15,0 1 0 0,0 1 0 16,0 5 0-16,0-7 1 0,0 3-1 16,0-1 0-16,0 1-1 0,0 4 1 15,0-2-1-15,0 2 1 0,0-1 0 16,0-1-1-16,0-1 1 0,4-1 2 0,1 1-1 15,3-1-1-15,-3 3 1 16,3-2-2-16,1 0 3 0,4 2-1 16,3-1 0-16,1 2 1 0,5 0-1 15,-3 2-1-15,1 2 1 0,-2 1 1 0,2 5-1 16,0-2 1-16,0 2-2 0,0 3 1 16,-1-1-1-16,-1 1-1 0,0 2 2 15,-3 0-1-15,2 1 0 0,-4 0-1 16,3-1 0-16,-7-4-1 0,0 0 1 15,-3-5 0-15,-3-3-3 0,0 0-3 0,-3-3-6 16,0 0-9-16,0 0-8 0,2 0-22 16,1 0-30-16,0 0-88 15,1-9-136-15</inkml:trace>
  <inkml:trace contextRef="#ctx0" brushRef="#br0" timeOffset="111620.85">16147 9420 556 0,'0'0'55'0,"0"0"-13"16,0 0-6-16,0 0-6 0,0 0-3 0,0 0-3 15,0 0-5-15,0 0-3 0,59 82-5 16,-48-56-1-16,-2 1-5 0,0 0-2 16,0 2-2-16,-3 0-1 0,0-2-2 15,-1-1 0-15,-2-1-3 0,-2-9-7 16,-1 1-27-16,0-7-53 0,-1-5-207 0,-2 0-22 15</inkml:trace>
  <inkml:trace contextRef="#ctx0" brushRef="#br0" timeOffset="112823.93">14755 11100 219 0,'0'0'54'0,"0"0"-4"16,0 0 1-16,0 0-3 0,0 0-2 15,0 0-7-15,0 0-5 0,0 0-5 16,0 0-4-16,0 0 1 0,-69-13 0 0,69 13-4 15,-2 0-4-15,1 0-4 16,-1 0-3-16,1 0-1 0,-2 0 0 16,3 0 1-16,0 0 2 0,0 0 1 15,0 0 1-15,0 0 0 0,13 0-2 0,9 0-1 16,7-4-1-16,7-1-1 0,6-1 0 16,7-2 0-16,2 0-1 0,2 2-2 15,-2 0-2-15,-9 2-1 0,-6 0-4 16,-7 1 1-16,-9 0 0 0,-4 2-1 15,-6 0-1-15,-4-1 1 0,0 2-1 0,-6 0 1 16,0 0-2-16,0 0 1 0,1 0-1 16,1 0-1-16,-1-1 0 15,1 1-4-15,-1 0-6 0,-1 0-9 16,0 0-14-16,0 0-21 0,0 0-33 0,-1-2-112 16,-5 2-95-16</inkml:trace>
  <inkml:trace contextRef="#ctx0" brushRef="#br0" timeOffset="113915.51">14541 11192 406 0,'0'0'66'0,"0"0"-22"0,0 0-17 16,0 0-7-16,0 0-3 0,0 0 1 15,0 0 2-15,0 0-3 0,0 0 1 16,0 0 3-16,-10 0-2 0,10 0 0 15,0 0-2-15,3 1-5 0,7 5 1 0,3 2-1 16,3-3-4-16,6 5 3 0,-1-1-3 16,0-3 0-16,3 1 1 15,1-2-2-15,1 1 1 0,3 0-1 16,0-1-1-16,-3 0-2 0,1 0-1 0,-2 1-1 16,-2 2 1-16,-3 0-2 0,1-1 2 15,-3 2-3-15,-2-4 0 0,-1 1 0 16,-4-2-1-16,2 1 1 0,-3-2 0 15,4 3 0-15,-6-3 0 0,1 2 0 16,-2-2 0-16,-3-2 0 0,5 4-1 0,-5-1 2 16,-1-4-1-16,0 4-1 0,-3-4 2 15,3 3-1-15,0-1 0 0,-2 1 0 16,2 2-1-16,-3-5 0 16,0 5 1-16,2 0 0 0,-2 5 0 0,0 4 0 15,-2 1 0-15,-8 3 0 0,1 0 0 16,-5 1 0-16,-1 0 2 0,0 2-2 15,-3-2 0-15,1 4-1 0,0-4 1 16,1 1-1-16,1-2 1 0,4 0 0 16,0-1 0-16,0-2-1 0,4-3 3 0,-1-1-2 15,0 1 1-15,-2 2-1 0,-3 1 0 16,0 0 0-16,1-1 1 0,0-1-1 16,3-2 0-16,0-1-1 0,0 1 0 15,3-3 1-15,-2 4 0 0,3-6 0 16,2-3 0-16,-1 4 1 0,1-2-3 0,0 4 7 15,-1-1-3-15,1 0 1 16,-3 1-2-16,2-2 0 0,1 1-1 16,0-5 0-16,2 2 0 0,1-5 0 15,0 0-1-15,0 0 1 0,0 1 1 0,0 0 0 16,-2 1 1-16,2-1-1 0,-1 1 1 16,1-1-1-16,0 1 0 0,0 0 1 15,0-1-1-15,0 1 1 0,0 3 0 16,0 0 1-16,7 1 1 0,7 2 0 15,1-4-1-15,6 0 0 0,4-3-2 0,0-1 0 16,4 0 2-16,3-5 0 0,5-2 0 16,2-2 1-16,8 0-1 15,0-1 2-15,5 0-1 0,-4-1-6 16,-1 2 6-16,-4 0-8 0,-3 1 5 0,-5 2 0 16,-5 2-1-16,-10 3 0 0,-7-1 0 15,-7 2 0-15,-6 0 0 0,0 0-1 16,0 0 1-16,0 0 0 0,3 0-1 15,-2 0 1-15,1 0-2 0,-1 0-1 16,1 0 1-16,-1 0-6 0,1 0-10 0,-1 0-22 16,-1 0-83-16,0-6-191 0,0-2-29 15</inkml:trace>
  <inkml:trace contextRef="#ctx0" brushRef="#br0" timeOffset="114939.36">16210 10575 207 0,'0'0'47'16,"0"0"-4"-16,0 0-10 0,0 0-10 15,0 0-1-15,0 0-1 0,0 0 7 16,0 0 3-16,0 0 0 0,0 0-2 16,-69-29-5-16,63 29-5 0,0 0 0 15,0 0-1-15,6 0 1 0,-2 0 0 0,2 0-2 16,-2 0-1-16,1 0-1 0,-1 0-3 16,1 0 0-16,-1 0 1 0,1 0-2 15,-1 0 2-15,1 0-1 0,-1 0-1 16,2 0 1-16,-1 0-2 0,1 0 0 15,0 0-4-15,1 0-4 0,15-4 5 0,5-1-5 16,8-3 5-16,1 1-1 0,3-1 0 16,3 2 0-16,5-1 0 15,2 0-1-15,3 0 0 0,2-2-2 16,3 2 1-16,-2-3-1 0,0 1-1 0,3 0 2 16,-4 2-2-16,-1-1-1 0,-4 2 1 15,-4 1-2-15,-5 4 1 0,-12-1-1 16,-2 2 0-16,-8 0 0 0,-1 0 0 15,1 0-1-15,-8 0 0 0,2 2 0 16,-6-2 0-16,0 0 0 0,0 0 1 0,2 0-1 16,-1 1-1-16,2-1 0 0,-2 0-5 15,-1 0-9-15,0 2-19 0,0-2-47 16,0 0-158-16,0 0-77 0</inkml:trace>
  <inkml:trace contextRef="#ctx0" brushRef="#br0" timeOffset="116316.17">14924 12580 177 0,'0'0'48'0,"0"0"-8"15,0 0 4-15,0 0 7 0,0 0 3 16,0 0-2-16,0 0-6 0,0 0-11 16,0 0-5-16,-29 0-6 0,28 0-6 0,-4 0-1 15,0-2-4-15,-2-5-7 0,1 1 5 16,3 3-3-16,-1-5 1 0,1 5 2 16,-1-1 0-16,-1-4-1 0,4 4 3 15,-2-1 0-15,1 1 1 0,2 4 0 16,-1-2-1-16,1 2 1 0,0-1-3 0,0-1-1 15,0 0-2-15,0 1 0 16,0-1-2-16,0 1-1 0,0 0-1 16,0-1-2-16,0 1 1 0,0-1-2 15,0 0 1-15,0 1-2 0,0-1-1 0,-3 2-1 16,3-1 1-16,-1 1 0 0,-4 4 1 16,-1 8 4-16,-5 8-3 0,5 2 4 15,0 0-3-15,2 1 1 0,2 0-1 16,1-2 2-16,1 0 1 0,1 1-1 15,8-1 2-15,3-3 0 0,4 0-1 0,0-6-2 16,1 1 0-16,1-6-4 0,-4-1 0 16,0-3-5-16,2-3-1 0,0 0-7 15,4-3-13-15,-1-7-19 16,-1-3-30-16,-3-5-70 0,1-3-156 0</inkml:trace>
  <inkml:trace contextRef="#ctx0" brushRef="#br0" timeOffset="116520.24">14790 12315 617 0,'0'0'65'0,"0"0"-15"0,0 0-21 0,0 0-12 15,0 0-8-15,0 0-4 0,0 0-4 16,0 0-4-16,0 0-1 0,0 0-2 15,-32-37-6-15,37 46-16 0,3 5-31 16,1-5-103-16,3 3-137 0</inkml:trace>
  <inkml:trace contextRef="#ctx0" brushRef="#br0" timeOffset="116957.5">15295 12496 542 0,'0'0'67'0,"0"0"-9"15,0 0-21-15,0 0-12 0,0 0-7 16,0 0-3-16,0 0-3 0,0 0-5 0,0 0-4 16,0 0-2-16,76 1-1 0,-57-2-3 15,-3-1-3-15,-3 2-6 0,-1-2-10 16,-2 1-14-16,-3-1-18 0,3 2-27 16,0 0-43-16,-5 0-104 0</inkml:trace>
  <inkml:trace contextRef="#ctx0" brushRef="#br0" timeOffset="117223.61">15296 12703 462 0,'0'0'74'0,"0"0"-16"0,0 0-23 15,0 0-4-15,0 0-7 0,0 0-3 0,0 0-5 16,0 0-5-16,78 3-6 0,-52-3-3 16,2-1-4-16,-4-4-6 0,1 1-15 15,-2 1-27-15,2-3-75 0,-1-1-159 16</inkml:trace>
  <inkml:trace contextRef="#ctx0" brushRef="#br0" timeOffset="117488.2">15742 12437 691 0,'0'0'40'0,"0"0"2"0,0 0-12 0,0 0-14 16,0 0-10-16,0 0-4 0,33 84 2 15,-29-58-6-15,2 1 2 0,-3 2-15 16,-2-3-36-16,-1 0-123 0,0-8-143 15</inkml:trace>
  <inkml:trace contextRef="#ctx0" brushRef="#br0" timeOffset="119415.99">14219 10864 173 0,'0'0'65'0,"0"0"-6"15,0 0 0-15,0 0-4 0,0 0-4 16,0 0-7-16,0 0-11 0,0 0-9 16,0 0-7-16,-12-27-3 0,12 26-5 0,0 0 1 15,0-1-2-15,0 0 0 0,0 1-1 16,0 0-1-16,0-2 2 0,0 3 2 16,0-7 3-16,2 3 2 0,3-5-3 15,0 2 3-15,1 0-2 0,-1 1-1 16,3 0 0-16,0 0-4 0,-1 1-1 0,1-1-2 15,1 1-1-15,0 1 1 0,0 1-1 16,0-1 1-16,1 1 0 16,0-2 1-16,-1 2 0 0,0 0 1 15,2 0-2-15,-1-1 1 0,3 2-2 0,-1-1-2 16,-2 1 2-16,4 1-2 0,-2 1 0 16,1-1-1-16,-7 1 0 0,4 0 0 15,-4 0-1-15,0 0 0 0,-1 0 0 16,-5 0 1-16,4 0-1 0,1 0-1 15,-1 0 1-15,1 1-2 0,-5-1 2 0,1 3 0 16,1 1 0-16,-1-1 0 0,2 2 0 16,-3 1-2-16,0 1 2 15,0 2-1-15,0 9 2 0,-3-10 0 16,-3 7-1-16,2-7 0 0,-2 0 0 0,0-1 0 16,3-3 0-16,-5 2 1 0,5-4-1 15,0 2 1-15,0-2-1 0,3-2-1 16,-3 4 1-16,0-1 0 0,0 0 0 15,2 0 0-15,1-3 0 0,-3 3 0 16,0 1 0-16,0 0 0 0,2 0 0 0,1-4-1 16,0 0 1-16,0 0 0 0,0 2 1 15,-2-1-1-15,2 0 1 0,-1 1-1 16,1 0 0-16,-2-1 1 16,2-1 0-16,-1 2-1 0,1-2 1 0,-3 0 0 15,3 0 0-15,0 0-1 0,0 3 0 16,-1-3 0-16,1 0 1 0,-2 1-1 15,2-1 1-15,-1 0-1 0,1 1 0 16,0-1 2-16,0 0-1 0,0 0 0 16,-2 0-1-16,2 0-1 0,0 0 1 0,0 0 1 15,0 0 1-15,0 0-1 0,0 0 2 16,0 0-3-16,0 0 1 0,9-5 1 16,-2-2 0-16,5-1 0 0,-5 1-1 15,2 3 0-15,1 0 0 0,0 0-1 16,-1 1 1-16,-5 1 1 0,7 0-1 0,-5 2 0 15,-1-2 0-15,-1 2-2 16,-4 0 1-16,6 0-1 0,1 0 0 16,-1 0 1-16,-2 0 0 0,2 0-1 15,0 0 0-15,4 0 1 0,0 2-1 0,-3 2 2 16,1 1-1-16,-6-2 0 0,4 3 0 16,-3-2-1-16,0 0 1 0,0 4 0 15,-2-3 0-15,1 0 0 0,-1 4 1 16,-1-5-1-16,0 1 0 0,0 6-1 15,0-7 1-15,0 5 0 0,-4 5 1 0,-4-3 0 16,-4 1-1-16,4-2 1 0,-2 0-1 16,-3-2-1-16,0 0 2 0,-3 3-1 15,0-2 0-15,-1 0 2 16,-1-3-2-16,-2 1 0 0,-1 0 0 0,-1-3-1 16,-3 2 2-16,1-1-1 0,-2-1 0 15,-2 1 0-15,2 1 0 0,0-1 0 16,2 0 1-16,1 0 0 0,6-2 0 15,0-1 0-15,7-1-1 0,4-1-1 16,1 0 1-16,5 0-2 0,-6 0-3 0,1 0-17 16,0 0-39-16,0 0-157 0,5 0-111 15</inkml:trace>
  <inkml:trace contextRef="#ctx0" brushRef="#br0" timeOffset="121159.58">15882 11509 368 0,'0'0'71'0,"0"0"-19"0,0 0-11 16,0 0-10-16,0 0-6 0,0 0-5 0,0 0-1 15,0 0-3-15,0 0-1 0,-9-12-3 16,9 12-4-16,0-3-5 0,0 3 0 16,0 0 2-16,0 0 4 0,0 0 4 15,4 0 2-15,8 0-2 0,-2 0 1 16,10 0-2-16,2 0-2 0,-3-1-2 15,7 0 1-15,-9 0-6 0,-1-3 2 16,1 2 0-16,-6 0 0 0,6-3 1 16,-4-1-1-16,3 0-1 0,0-3-2 15,-4 3-1-15,2-2 0 0,-1 0 0 0,1-2 0 16,2-1 0-16,-3 2-1 0,-3 0-2 16,-2 5 2-16,-1-2 0 0,0 0 0 15,-4 2 1-15,1-3 0 0,-1 4 0 16,0 1 0-16,0-2 0 0,-1-1 0 15,-1 3 0-15,1-3 0 0,1 1 0 0,-3 4 0 16,0-1 0-16,0-5 0 0,0 0 0 16,0 0-1-16,0-3 0 15,0 4 0-15,0 1-1 0,-5-5 1 16,2 5 0-16,0 2-1 0,-3-4 0 0,2 4 1 16,-5-1-1-16,-1 0 0 0,0 1 1 15,0 2 0-15,-4 0 1 0,-4 0-1 16,4 0 1-16,-4 0-1 0,7 0-1 15,-2 0 1-15,0 0 0 0,1 0-1 16,0 0 1-16,0 0 0 0,1 0 1 0,5 0-1 16,-5 3 1-16,5-1 0 0,-4 1-1 15,-1 0 1-15,2 2 1 0,-1-1-2 16,0 1 1-16,-3 1-1 0,4-2-1 16,-4 2 1-16,6-1 1 0,1-1 1 15,-1 1 1-15,-2 1-2 0,0 3 0 16,4-2 0-16,-6 4 1 0,3 0-2 15,1 0 1-15,-2 6-1 0,3-5 2 16,-1 1-2-16,3 3 0 0,-1 2 1 16,-1 5 1-16,0-3-2 0,4-3 1 0,-2 0 0 15,2-7-2-15,2 5 4 0,0 3 1 16,2-3 2-16,7 5 3 0,3-7-2 16,5-1 1-16,4-1-2 0,3-2-1 15,4-3-1-15,2 0-2 0,2 0 0 16,0-3 0-16,0 0-1 0,-2 0-1 15,-1-1 0-15,-3-2-2 0,0 1 0 16,-4-1-4-16,2 0-12 0,4 0-16 16,1-4-66-16,2-4-217 0,0-7-20 15</inkml:trace>
  <inkml:trace contextRef="#ctx0" brushRef="#br0" timeOffset="122747.74">16687 10869 205 0,'0'0'28'15,"0"0"-16"-15,0 0-6 0,0 0 3 16,0 0 9-16,0 0 12 0,0 0 13 15,0 0 8-15,0 0-2 0,0 0-5 0,-4-7-7 16,2 6-8-16,2 1-4 0,-1-3-3 16,1 3-3-16,0-1-5 15,-2 1-2-15,2-1-5 0,0 1-1 16,-2-2-1-16,2 2 0 0,0-1 2 0,-2 1 1 16,2-2 1-16,0 2 0 0,-1-1 1 15,1 1 0-15,0 0 1 0,-3-1 0 16,3 1-1-16,0 0-1 0,0-2-2 15,0 2-1-15,0-1 0 0,0 1-2 16,0-2 1-16,0 2 0 0,0-2-1 0,0 2 0 16,-1 0-1-16,1-1-1 0,0 1 2 15,0 0-1-15,0 0-1 0,0 0 0 16,0 0 0-16,0 0-3 0,0 0 2 16,0-2 0-16,0 2 0 0,0 0 1 15,0 0-1-15,0 0 0 0,0 0 0 16,0 0 0-16,0 0 0 0,0 0 1 15,0 0-1-15,0 0-1 0,0 0-1 16,0 0 0-16,0 0 1 0,0 0 1 16,0 0 0-16,-2 0 0 0,2 0 0 0,0 0-2 15,-1 0 2-15,1 0-1 0,-3 7 0 16,0-3 2-16,0 4-1 0,0 2 0 16,-3-2 0-16,5 2-1 0,-3 1 2 15,1-2-2-15,-2 2 2 0,2-2-2 16,0 0 1-16,0 2 1 0,1-3-1 15,-1 2 1-15,0-1-2 0,-1-1 0 0,-1 2 1 16,-1 4 0-16,2-7 0 16,-2 7 1-16,2-7 0 0,1-4-1 15,-3 5 0-15,5-4 0 0,-3 4-1 0,-1 0 1 16,-1 0-1-16,-1 2-1 0,2-4 1 16,-4 5 0-16,-2 0 1 0,0-1 1 15,1 0-2-15,0 2 0 0,-2-4 1 16,5-1-1-16,-5 1 1 0,6-3 0 15,-3 0-1-15,1-1 1 0,4-2-1 0,-5 2 0 16,6-2 1-16,-7 1-1 0,1 0 0 16,1-2 0-16,-2 2 0 15,5-1-2-15,-5-1 3 0,6 1-1 16,-1 0 0-16,0-1 2 0,5-1-1 0,-6 0-1 16,0 0 0-16,0 0 1 0,-5 0-1 15,5 0 1-15,-4-1 0 0,1-1-1 16,4 0 0-16,-6-2-1 0,7 2 1 15,-6 0 0-15,-3-3-1 0,6 2-1 16,-4 0 2-16,7 1-1 0,-6-1 1 0,6 2 0 16,-1-1 0-16,2 1 1 0,3 1-1 15,-4-5 0-15,3 2 1 0,-2 0 0 16,-4-4-1-16,5 3-1 0,-1 0 2 16,2 1-2-16,1 3 1 0,-2 0 1 15,2 0-1-15,0 0 1 0,-1-1-1 0,1-1-1 16,-3 0 1-16,3 1 0 15,0-1-1-15,0 1 1 0,0-5 0 16,0 0 0-16,0-5 0 0,0 2 0 16,4 1 0-16,-1 1 2 0,2-1-2 0,-1 1-1 15,-1 3 1-15,1-3 0 0,0 4 0 16,5-3 1-16,4-3 0 0,0 2-1 16,0 0 0-16,3 1 1 0,-3 1-1 15,-1 2 1-15,2-1-1 0,-5 1 1 16,-4 1-1-16,7 2 0 0,-3 0 0 0,10 0 1 15,2 8 0-15,-3 1 1 16,2 3 1-16,0 1-1 0,2 3 1 16,-2 0-1-16,2 0 0 0,-3-1-2 15,1 0 1-15,-3-1 0 0,1-2 0 0,-7-3-1 16,1-1 1-16,-7-4-2 0,-2-1 1 16,2 0-1-16,-5-3 0 0,3 2 0 15,0 1-3-15,0-2-3 0,1 3-8 16,-3-1-9-16,2-1-25 0,-2 1-40 15,2 2-106-15,-3-5-116 0</inkml:trace>
  <inkml:trace contextRef="#ctx0" brushRef="#br0" timeOffset="123249.6">16875 11204 532 0,'0'0'71'0,"0"0"-22"15,0 0-12-15,0 0-8 0,0 0-6 16,0 0-8-16,0 0-2 16,0 0 1-16,0 0-5 0,0 0 4 15,16 39-6-15,-10-13 0 0,-3-1-1 0,-2 2-5 16,2-4 3-16,2 1-1 0,-1-3-2 16,3-5 1-16,5-2 0 0,-5-5-1 15,6-2 1-15,3-6-3 0,2-1-3 16,6-5-13-16,-3-4-24 0,0-3-57 15,-4-2-193-15,-3-9-28 0</inkml:trace>
  <inkml:trace contextRef="#ctx0" brushRef="#br0" timeOffset="123416.48">16891 10946 796 0,'0'0'24'15,"0"0"-8"-15,0 0-6 0,0 0-6 16,0 0-6-16,0 0-3 0,0 0-9 0,0 0-34 16,0 0-102-16,-7-22-161 0,7 22-9 15</inkml:trace>
  <inkml:trace contextRef="#ctx0" brushRef="#br0" timeOffset="141004">19423 8957 252 0,'0'0'70'0,"0"0"-9"16,0 0-11-16,-3-82-5 0,-2 64-7 15,3 5-7-15,-1 0-5 0,2-2-4 16,1 1-3-16,0-6-4 0,0 7 0 16,0-4-4-16,0 7 3 0,0 3 0 0,3-3 1 15,-2 5 1-15,1-1-2 0,-1 2-1 16,-1 4-1-16,0-2 0 0,0 2-2 16,3-1-2-16,-3-2-1 0,1 2-2 15,-1 0-3-15,0-1 0 0,2 2-3 16,-2-1 0-16,1 1-1 0,-1 0 1 0,2 0 0 15,-1 0 1-15,3 12 1 16,1 4 0-16,1 9 2 0,-2 0 0 16,2 2 0-16,-2 3 0 0,0 2-1 15,1 0 1-15,-2 1-1 0,1 2 1 0,-1 0-1 16,-2-1 1-16,2-1 0 0,0-3 0 16,-2-1 0-16,2-1 0 0,0-3 2 15,0 0-3-15,0-3 4 0,0 0-3 16,0-7 0-16,0 2 2 0,0-1-1 15,0-5 1-15,1 7 0 0,-3 0 0 0,1-7 0 16,-1 9-2-16,-1-2-1 0,2 0 2 16,-2 6-6-16,1-1 4 15,1 0 0-15,0 1-1 0,1 0 0 16,0 1 0-16,-1-3-1 0,1 3 2 0,-3-2-1 16,0-1 2-16,0 1-1 0,0-2 1 15,0 2-1-15,-2-2 1 0,-1 2-1 16,0 0 1-16,2 1 1 0,1 0-1 15,0-2 1-15,0-1-2 0,3 0 2 16,1-3-1-16,2 1-2 0,1-6 0 0,-1 1 1 16,-3-5 0-16,0 1-2 0,1 0 2 15,-2-6-1-15,1 6 0 0,-2-6 0 16,0 0-1-16,1 1 0 0,-2-5 0 16,0 0 0-16,0 0-1 0,0 1-1 15,2-1-3-15,-2 2-8 0,0-2-9 16,2 0-10-16,-2 0-15 0,0 0-25 15,0 0-44-15,-4 0-124 0,-3-2-64 16</inkml:trace>
  <inkml:trace contextRef="#ctx0" brushRef="#br0" timeOffset="141438.15">19190 10012 437 0,'0'0'83'0,"0"0"-15"15,0 0-18-15,0 0-9 0,0 0-6 16,0 0-7-16,0 0-6 0,0 0-4 0,0 0-2 16,0 0-1-16,6 0-1 0,14 0-1 15,6 0-5-15,2 0-1 0,1 5-4 16,0-1-1-16,1 4 2 0,-4-2-4 15,2 1-1-15,-4 2 1 0,-1-2-2 16,-4 3 1-16,-4-4 0 0,-4 1-3 0,-2-5-2 16,-6 0-6-16,1 1-10 0,-4-3-14 15,0 0-26-15,0 0-39 0,4 0-144 16,-1 0-53-16</inkml:trace>
  <inkml:trace contextRef="#ctx0" brushRef="#br0" timeOffset="141641.2">19804 9892 713 0,'0'0'30'0,"0"0"-2"16,0 0-9-16,0 0-8 0,0 0-8 16,0 0-3-16,0 0 6 0,0 0-4 15,0 0 0-15,-63 71 0 0,40-45-2 16,-1 0 0-16,-3-1-1 0,0 0-1 15,-2-1-4-15,0 2-15 0,2-2-45 16,-1-1-177-16,1-6-79 0</inkml:trace>
  <inkml:trace contextRef="#ctx0" brushRef="#br0" timeOffset="145247.53">19114 11018 286 0,'0'0'74'0,"0"0"-11"0,0 0-14 16,0 0 1-16,0 0-10 0,0 0-5 15,0 0-8-15,0 0-4 0,0 0-7 16,-9-74-5-16,6 73-4 0,-7-1-3 15,-6 2 0-15,0 5-2 0,-7 10 3 16,0 3 0-16,1 4 5 0,-1 6 1 16,3 3 2-16,4 0 3 0,2 1-1 0,5 2 1 15,3-1 3-15,6-1-7 0,0-3 3 16,9-2-5-16,8-4-2 0,2-3-1 16,6-5-1-16,2-5 1 0,0-2-1 15,1-5 0-15,-4-3-3 0,-2 0 0 16,-7-2-2-16,-5-5-2 0,-4 0 0 0,-6-8-2 15,0-6-3-15,-9-6-4 16,-8-8-10-16,-4-1 1 0,-5 1-6 16,2 3 10-16,-2 6 6 0,4 5 8 15,5 8 2-15,-1 6 1 0,8 4 1 0,4 1-2 16,-3 2 1-16,4 0-1 0,1 0 1 16,-1 2-2-16,5 3 3 0,0 3-1 15,2 5-1-15,8 1 2 0,4-6-1 16,6-1 2-16,4-3 0 0,2-4 0 15,1 0 1-15,1 0-3 0,-1-4-3 0,0-3 2 16,-1 0-2-16,-4-1-1 0,-1-1 1 16,-3 2-2-16,-5 2 0 0,3 1-1 15,-1-1 1-15,-5 2 0 16,3 0 2-16,-4 1 0 0,-4 2 0 0,0-1 0 16,2 1 0-16,-7 0 2 0,0-2 0 15,0 2 1-15,1 0 1 0,1-1-2 16,-1 1 1-16,4-3-1 0,-1 0-1 15,5-5 1-15,-1 2-1 0,-1 0 1 16,1-1 0-16,-2 0 2 0,2 1-1 0,-5 3 1 16,4-1 0-16,-4 1 2 0,0-1 0 15,0 2 0-15,-3 2 1 0,0-2-2 16,0 2 0-16,2 0-2 0,-1-1 0 16,-1 1-2-16,1 0 1 0,-1 0-1 15,2 0 0-15,-2 0 1 0,1 0 1 16,3 10 2-16,1 7-1 0,-2 7 2 15,0 1-2-15,0-1 3 0,-1 3-3 16,1 0 2-16,2-1 3 0,2 2-5 16,-1-4 5-16,2-3-6 0,1-3 0 0,2-1-1 15,-2-7 0-15,0 0 0 0,-2-4 2 16,-3-5-2-16,1 2 1 0,1-3 0 16,2 0-1-16,7-10 1 0,1-5-1 15,-2-8 0-15,-1-6-5 0,-1-3 4 16,2 0-3-16,-2 5 2 0,-2 7 2 0,-4 8-1 15,-3 8 0-15,-3 4 0 16,0-2 0-16,0 2-1 0,1 0 0 16,3 0 1-16,4 3 0 0,2 8 0 15,4 5 1-15,2 3-1 0,0-1 1 0,3 0-1 16,0 0 3-16,1-3-5 0,0-1 4 16,-5-3-4-16,-1-5-1 0,-5-2-1 15,-5-3-1-15,2 1-5 0,-3-2-5 16,4-4-10-16,0-9-20 0,2-5-38 15,-5-1-99-15,5-1-133 0</inkml:trace>
  <inkml:trace contextRef="#ctx0" brushRef="#br0" timeOffset="145801.18">20016 10856 631 0,'0'0'59'0,"0"0"-18"16,0 0-19-16,0 0-6 0,0 0-1 16,0 0 2-16,0 0-4 0,26 85-1 15,-17-48-4-15,0 0-2 0,0 0-3 16,0-1-1-16,0-2-2 0,1-2 1 15,-3-2 1-15,1-3-3 0,-3-2 2 0,0-7-4 16,-4-8-2-16,-1 1-5 0,0-7-10 16,0 1-16-16,0 0-25 15,0-5-39-15,-4 0-110 0,-3-3-80 0</inkml:trace>
  <inkml:trace contextRef="#ctx0" brushRef="#br0" timeOffset="146279.49">19919 11129 483 0,'0'0'58'0,"0"0"-17"16,0 0-4-16,0 0-2 0,0 0-3 16,0 0-9-16,0 0-6 0,85 18-8 0,-50-18-4 15,3 0-1-15,0 0-3 0,1-3 0 16,-1-1 0-16,0-2-2 0,-2-2 0 16,-2-1 1-16,-4 2 0 0,-4-3 1 15,-3 1 0-15,-10 1-1 0,0 1-1 16,-6 1 0-16,-1-3 0 0,0 1 1 0,-5 3 2 15,2 3-1-15,-3 2 1 16,0-2 0-16,0 2 0 0,0-1 4 16,2-1 1-16,-2 1 1 0,0-1 1 15,0 0-2-15,0 1-2 0,1 1-1 0,-1 0 1 16,6 0 2-16,0 15 3 0,2 7-1 16,4 9 1-16,1 3 1 0,-3 4-4 15,3 1 0-15,-3 1-5 0,0-2-2 16,0-4 0-16,-1 0-2 0,0-2 1 15,-3-5-2-15,1-9 0 0,-4 0-10 0,-2-5-13 16,-1-6-29-16,-1 1-60 0,-9-8-190 16,1 0-10-16</inkml:trace>
  <inkml:trace contextRef="#ctx0" brushRef="#br0" timeOffset="146660.53">20427 11085 580 0,'0'0'63'16,"0"0"-15"-16,0 0-10 0,79-44-10 0,-48 39-6 15,-1 4-5-15,0 1-6 0,-4 1-5 16,-4 7-3-16,-5 3-3 0,-8-4-1 16,-3 6 1-16,-6 2 0 0,0 2-1 15,-10 2 3-15,-5-1-3 0,-5-2 0 16,0-3 0-16,-1-2-1 0,0-2 2 15,-1-2-7-15,8 0 2 0,-2-6-8 16,4-1-9-16,0 0-16 0,-5-8-41 16,6 0-75-16,-4-6-138 0</inkml:trace>
  <inkml:trace contextRef="#ctx0" brushRef="#br0" timeOffset="147195.64">20888 11030 600 0,'0'0'51'0,"0"0"-12"0,0 0-17 0,0 0-17 16,0 0-5-16,0 0 1 0,0 0 2 15,0 0 3-15,0 0 2 0,-14 80 1 16,12-53 1-16,2-2 2 0,0 2-6 15,0-9 5-15,0-2-2 0,3-3-2 16,1-6 3-16,-1 2-1 0,-1-6 1 16,1 2-1-16,0-5 0 0,6-2-2 0,2-7-2 15,5-9-8-15,0-5 6 0,1-6-8 16,0-3 5-16,3 0 0 0,0 4 0 16,0 1 0-16,-2 7-1 0,-6 6 3 15,-5 6-1-15,-2 5 2 0,-5 3-2 16,0 0 0-16,4 0 0 0,0 8 2 0,3 7 1 15,1 5-1-15,-1 1-1 16,3-1-1-16,-1-1-2 0,1 0 1 16,1-1-1-16,1-1 2 0,-3-5-5 15,1-2-1-15,-5-2-12 0,-2-5-11 0,2 2-23 16,-2-5-41-16,4-3-102 0,1-7-111 16</inkml:trace>
  <inkml:trace contextRef="#ctx0" brushRef="#br0" timeOffset="147402.83">21397 10799 501 0,'0'0'58'16,"0"0"-7"-16,6 118-9 0,-3-74-13 15,1-2-16-15,1 1-6 0,0-4-4 16,1-2 2-16,0-4-5 0,0-3 2 15,-2-5-7-15,0-9-5 0,-1-5-10 16,0-6-15-16,-3-5-35 0,0 0-99 0,0 0-101 16</inkml:trace>
  <inkml:trace contextRef="#ctx0" brushRef="#br0" timeOffset="147500.69">21374 11068 624 0,'0'0'31'0,"0"0"-6"0,0 0-15 16,104-50-27-16,-64 38-69 15,4-4-193-15,4-1-17 0</inkml:trace>
  <inkml:trace contextRef="#ctx0" brushRef="#br0" timeOffset="148248.49">19050 12086 580 0,'0'0'43'0,"0"0"3"0,0 0-4 0,0 0-19 16,0 0-14-16,0 0-5 0,0 0 2 0,0 0 2 15,0 0 4-15,-3 36 2 16,10 2 0-16,1 5 1 0,0 5-2 16,0 4 0-16,2 4-3 0,-3 4 1 15,-1 3-1-15,-2 1-3 0,-1-2 1 0,0-3-4 16,-3-4-2-16,1-7-2 0,-1-6-1 16,0-4 2-16,0-13-3 0,0-11 2 15,0-2-3-15,0-6-1 0,0-2-7 16,2 2-13-16,-2-7-34 0,0-13-64 15,0-11-191-15,0-11-13 0</inkml:trace>
  <inkml:trace contextRef="#ctx0" brushRef="#br0" timeOffset="148603.35">19053 12225 510 0,'0'0'76'0,"0"0"-5"16,0 0-18-16,95-42-20 0,-58 41-8 15,0 1-4-15,2 2-8 0,-3 10-6 16,-5 3-4-16,-8 6-4 0,-4-2 1 16,-9 2-1-16,-7 1 0 0,-3 0 1 0,-12-1 0 15,-9-1 0-15,-7-2 1 0,-4-3-1 16,-1-2-1-16,0-4 0 0,1-2-2 16,5-1-6-16,1-6-11 0,8 0-17 15,8 0-32-15,3-3-104 0,7-5-128 16</inkml:trace>
  <inkml:trace contextRef="#ctx0" brushRef="#br0" timeOffset="149075.27">19610 12187 665 0,'0'0'29'0,"0"0"3"0,82 4-7 16,-56 12-17-16,-1 4-7 0,-4 6-2 16,-4 3-2-16,-6 1 0 0,-5 1-1 15,-6 1-1-15,0-3 0 0,-9-3 2 16,-4-3 1-16,0-7 1 0,2-3 2 15,-1-6 0-15,5-2 2 0,2-3 2 16,-2-2-1-16,6 0 0 0,-1-13-2 16,2-8 1-16,6-8-3 0,8-7 1 0,5-2-3 15,0 1-1-15,1 1-4 0,1 4-9 16,-1 3-14-16,0 2-25 0,-1 6-59 16,0 3-163-16</inkml:trace>
  <inkml:trace contextRef="#ctx0" brushRef="#br0" timeOffset="149385.37">20169 12152 412 0,'0'0'74'0,"0"0"-3"0,-47 84-24 0,37-49-13 16,4 1-8-16,3-3-3 0,3-2-1 16,1-5-2-16,7-6-3 0,3-4-2 15,-1-5-2-15,5-5 0 16,2-6-1-16,1 0-2 0,6-9-4 0,-5-5-3 16,-5-4-1-16,-4-4-2 0,-5-3 0 15,-5-1-2-15,0 0-1 0,-12 1-1 16,-1 1-2-16,-4 3-9 0,4 8-12 15,-3 3-14-15,4 4-27 0,1 6-56 16,-7 0-159-16</inkml:trace>
  <inkml:trace contextRef="#ctx0" brushRef="#br0" timeOffset="149700.98">20538 11990 691 0,'0'0'28'0,"0"0"1"16,0 0-4-16,0 0-15 0,0 0-1 0,0 0 1 15,30 83-1-15,-19-46 1 16,0 4-3-16,-2 4-3 0,-2 3-5 16,-2 1 1-16,-2-3-2 0,-2-3 2 15,0-8-4-15,1-10-2 0,0-2-7 0,0-9-14 16,-2-8-14-16,1 1-34 0,-1-7-106 16,0 0-120-16</inkml:trace>
  <inkml:trace contextRef="#ctx0" brushRef="#br0" timeOffset="150063.32">20550 12359 468 0,'0'0'61'0,"0"0"-31"15,0 0-15-15,0 0 1 0,0 0 7 16,0 0 7-16,0 0 6 0,92-55 0 16,-58 54-5-16,0 1-4 0,4 0-7 15,-5 6-9-15,-1 2-5 0,-6 5-6 16,-6-1 1-16,-5 3-1 0,-7-3 1 15,-6 5-1-15,-2 1 2 0,-10 0-1 16,-9 4 1-16,-6-1-1 0,-1-4 0 16,-4-2 0-16,-3-3-1 0,2-2 3 0,2-2-4 15,6-3-1-15,3-4-21 0,0-1-48 16,7-6-164-16,-2-9-87 0</inkml:trace>
  <inkml:trace contextRef="#ctx0" brushRef="#br0" timeOffset="150847.82">21326 12483 390 0,'0'0'56'0,"0"0"-21"16,0 0-6-16,0 0-3 0,0 0-1 16,0 0-5-16,0 0-3 0,-2-82-4 15,-6 60-5-15,-2 2-3 0,-4 3-2 16,-2 3-3-16,-5 3 0 0,0 6 0 0,-3 5 2 15,0 0 4-15,-2 10 3 16,0 5 3-16,4 7 3 0,0 2 0 16,4 3 2-16,5 2 1 0,3 3 0 15,4-2 2-15,4-1-8 0,2-1 0 0,5-6-5 16,5-4-4-16,3-4 0 0,-3-6 2 16,6-5 0-16,1-3 1 0,2-7-3 15,7-8-1-15,0-4-1 0,-1-5-4 16,-3-4 6-16,1-1-4 0,-3 2 4 15,-6 3 2-15,-2 7-1 0,-5 3 2 0,-1 7 1 16,-5 4-1-16,2 0-1 0,-3 3-2 16,3 0-1-16,2 3-2 15,4 7 0-15,2 6 1 0,0 0-1 16,2 2 0-16,0-1-1 0,3 1 1 0,-1-3-8 16,0 1-4-16,-3-5-15 0,1-4-22 15,2-1-29-15,-7-3-89 0,10-1-132 16</inkml:trace>
  <inkml:trace contextRef="#ctx0" brushRef="#br0" timeOffset="151117.65">21662 12019 590 0,'0'0'58'0,"0"0"-19"16,0 0-15-16,0 0-5 0,0 0 6 16,0 0 0-16,0 0 0 0,39 113-7 0,-28-72-4 15,1 7-7-15,1-2-1 0,-4 2-5 16,-1-3 0-16,-1-4-3 0,-2-3 1 16,-2-3 3-16,-3-5-7 0,0-4-1 15,0-6-13-15,0-5-17 0,-2 2-20 16,1-8-53-16,-2 1-153 0,3-3-40 0</inkml:trace>
  <inkml:trace contextRef="#ctx0" brushRef="#br0" timeOffset="151655.26">21701 12461 402 0,'0'0'67'0,"0"0"-6"0,0 0-29 16,0 0-9-16,0 0-4 0,0 0 4 16,0 0 0-16,0 0 0 0,0 0-1 15,74-82 3-15,-47 74 0 0,5 3-1 16,1 4-3-16,3 1-5 0,-1 0-7 15,-2 4-4-15,-5 6-4 0,-5 1-1 16,-5 3-1-16,-6 3 0 0,-6 1 0 0,-6 0 1 16,-1 4 0-16,-14-1 0 0,-8 0 4 15,-7 1-3-15,-5-3 3 0,-3-1-4 16,-1-1 0-16,3-5 0 16,4-3 0-16,8-3 0 0,5-4 1 0,6 0-1 15,4-2-2-15,0-12-2 0,9-6-2 16,0-7-3-16,12-5-6 0,8-7 1 15,5 0-4-15,4 0 6 0,4-1 6 16,6 6 5-16,2 3 7 0,3 3 2 16,0 5 3-16,-2 2-2 0,-3 6 0 0,-5 2 0 15,-9 5-3-15,-6 3-1 0,0 3-2 16,-6 2 0-16,1 10-2 0,-4 2 1 16,-5 10 1-16,-2 5-1 0,-2 3 0 15,-1 3 0-15,0-1-1 0,0 3 1 16,0-4 2-16,0-1-4 0,0-4 3 0,0-9-5 15,2-2-3-15,2-6-8 0,-3-7-15 16,0 0-17-16,-1-4-42 16,3 0-89-16,0-10-119 0</inkml:trace>
  <inkml:trace contextRef="#ctx0" brushRef="#br0" timeOffset="151784.44">22165 12047 648 0,'0'0'31'0,"0"0"-6"0,0 0-11 0,0 0-21 16,0 0-15-16,0 0-12 0,0 0-41 16,0 0-105-16,0 0-102 15</inkml:trace>
  <inkml:trace contextRef="#ctx0" brushRef="#br0" timeOffset="152400.13">22519 12515 544 0,'0'0'58'0,"0"0"-19"0,0 0-17 0,0 0-2 15,0 0-3-15,0 0 2 16,0 0-2-16,0 0-5 0,0 0 0 16,0 0-2-16,-5 0-2 0,7-1-3 15,6-6-1-15,5-3-1 0,0-1-1 0,2-4-2 16,2-2 0-16,-3-2 0 0,0-4 0 16,1-3-3-16,-1-5 3 0,2-3-3 15,-1-5 1-15,-1-3 0 0,1-4-3 16,-4 3-3-16,1-3-1 0,-5 3-3 15,-3 4 2-15,-2 5 1 0,-2 2 6 0,0 10 0 16,0 7 2-16,-3 6 2 0,0 6 0 16,-4 3-1-16,-5 4 3 15,-2 14 2-15,-5 10 2 0,4 7 6 16,3 9 0-16,1 8 4 0,4 3-2 0,1 4-2 16,5-1-2-16,1-2 1 0,1-4-3 15,8-6 0-15,1-7 0 0,6-4-6 16,0-6 2-16,4-6-5 0,2-6-2 15,0-6 0-15,2-4-8 0,-1-7-10 16,3-2-20-16,2-8-36 0,-5-8-96 0,0-4-141 16</inkml:trace>
  <inkml:trace contextRef="#ctx0" brushRef="#br0" timeOffset="152883.2">22807 12551 577 0,'0'0'61'0,"0"0"-20"0,0 0-16 15,0 0-3-15,0 0-6 0,0 0 1 0,0 0-6 16,0 0-2-16,0 0-3 0,0 0-2 16,30 23-1-16,-11-28-2 0,0-5 0 15,-1-3-5-15,2-4 6 0,0-3-8 16,0-3 4-16,2-2-2 0,-1-4-3 15,-2-3-2-15,-3-1-5 0,-3 1 0 0,-1 2 1 16,-7 10 6-16,0 7 5 0,-4 8 4 16,-1 5 0-16,0-1 0 0,0 1 4 15,0 1 2-15,0 15 7 0,-1 8 2 16,-4 8 1-16,3 1-2 0,2 1-4 16,0-4-3-16,0-2-3 0,2-1 1 15,4-4-5-15,0-4 2 0,0-4-7 16,2-4 0-16,-3-5-4 0,-2-5-10 15,6-1-17-15,-2-4-34 0,4-11-61 16,1-9-170-16</inkml:trace>
  <inkml:trace contextRef="#ctx0" brushRef="#br0" timeOffset="153037.1">22979 12008 581 0,'0'0'15'15,"0"0"2"-15,0 0-3 0,0 0-8 16,0 0-8-16,0 0-6 0,0 0-7 16,0 0-40-16,0 0-93 0,0 0-121 0</inkml:trace>
  <inkml:trace contextRef="#ctx0" brushRef="#br0" timeOffset="153417.91">23426 11972 572 0,'0'0'31'0,"0"0"5"0,0 0-7 16,0 0-12-16,3 87-5 0,-2-47 0 15,-1 4-2-15,0 2-3 0,0-1-2 16,2-1-5-16,-1-1 0 0,1-5-2 15,-2-3 0-15,0-5-2 0,0-10-3 16,0-2-8-16,0-8-4 0,0-5-15 0,0 0-13 16,0-5-44-16,0 0-88 0,-3 0-82 15</inkml:trace>
  <inkml:trace contextRef="#ctx0" brushRef="#br0" timeOffset="153916.1">23247 12273 479 0,'0'0'69'16,"0"0"-8"-16,0 0-29 0,0 0-8 15,0 0-3-15,0 0-3 0,0 0-4 16,76 43-5-16,-51-42-5 0,-1-1-2 15,1 0 0-15,1 0-2 0,0-5-1 0,2-3 0 16,-1-3-2-16,1 0 2 0,-1-5-1 16,0-1-1-16,-2 1 2 0,-3-2-1 15,-2 1 3-15,-7 6 1 0,1 1 3 16,-6 5 0-16,-5 2 1 0,1 1 1 16,-4 2 0-16,2 0 0 0,0 2 2 15,1 8-1-15,-2 10 0 0,-1 2-1 16,2 5-5-16,-2-2 0 0,0-6-1 15,0 1-1-15,0-2-1 0,0-5 0 16,1 6-6-16,-1-7-6 0,2-1-11 0,-1-2-18 16,1-3-34-16,-1-2-63 0,-1-4-145 15</inkml:trace>
  <inkml:trace contextRef="#ctx0" brushRef="#br0" timeOffset="154101.44">23595 11882 663 0,'0'0'30'15,"0"0"-5"-15,0 0-6 0,0 0-18 16,0 0-6-16,0 0-1 0,0 0-1 16,0 0-2-16,0 0-17 0,0 0-15 15,49 8-34-15,-39 9-100 0,5 1-99 16</inkml:trace>
  <inkml:trace contextRef="#ctx0" brushRef="#br0" timeOffset="154920.28">23917 12371 399 0,'0'0'80'0,"0"0"-13"0,0 0-16 16,0 0-13-16,0 0-8 0,0 0-8 16,0 0-4-16,0 0-2 0,0 0-3 15,0 0 0-15,-17 27 0 0,17-25 0 16,0-1-1-16,0 1 1 0,0-1-1 15,0 1-2-15,3-2-2 0,9 0-3 16,1-2-4-16,5-5 0 0,-3-5-2 16,2-4 1-16,-1-2-1 0,1-5 0 0,-2-2-2 15,1-5 0-15,-3 0 0 0,-3-1 1 16,-3 10 0-16,-2 1 2 0,-4 8-1 16,-1 5 1-16,0-2-1 0,-1 6 0 15,-7 0 1-15,-6 3 1 0,2 4 0 16,-5 12 0-16,5 6 3 0,1 8 1 0,4 3 2 15,2 3 0-15,4 2 1 16,1-1 0-16,0-4-2 0,6-2-1 16,1-4 1-16,6-5-4 0,-1-2 0 15,-4-8-3-15,5-3 0 0,-4-4 0 0,4-5-1 16,6 0-1-16,2-5-4 0,7-8-3 16,-1-7-4-16,1-7-4 0,1-8-5 15,4-10-5-15,5-5-2 0,1-7 2 16,5-4 1-16,-2 2 11 0,-2 6 4 15,-7 9 10-15,-7 9 10 0,-9 14 6 0,-10 9 2 16,-2 7 3-16,-5 2-3 0,-2 0-4 16,-7 1 0-16,-5 2-1 15,1 10-2-15,-4 9 0 0,4 9 1 16,1 4-4-16,8 6 2 0,2 1-2 0,2 4 1 16,6-3-1-16,7 0 1 0,2-2-3 15,3-5 2-15,2-4-3 0,-3-1 0 16,-3-6-2-16,-5-6 0 0,-6 3-2 15,-3-4 2-15,-9 0-1 0,-10 4 0 16,-4-6 0-16,-4-2-3 0,0-2-2 0,-3 0-17 16,1-4-20-16,3-1-45 0,0-4-142 15,9 0-82-15</inkml:trace>
  <inkml:trace contextRef="#ctx0" brushRef="#br0" timeOffset="155068.74">24966 12385 720 0,'0'0'-11'16,"0"0"-19"-16,0 0-158 0,0 0-109 16</inkml:trace>
  <inkml:trace contextRef="#ctx0" brushRef="#br0" timeOffset="156147.78">18684 13203 466 0,'0'0'66'0,"0"0"-10"16,0 0-24-16,0 0-11 0,0 0-9 16,0 0 2-16,0 0 1 0,0 0 2 15,0 0-1-15,44 12-3 0,-7-9-3 0,9 0-2 16,8 0 0-16,7 0-2 0,2 0 0 16,8 0 0-16,2 1 1 0,5-2 0 15,0 0 0-15,3-2-3 0,1 0-2 16,-1 0-1-16,3 0-1 0,3-4 0 15,2-1 0-15,4-3 0 0,1-2-4 0,4-1 4 16,1 0-4-16,1 2 5 0,2 0-1 16,-2 1 1-16,-2 1 0 0,-2 1-1 15,-5-2 1-15,-6 0-2 16,-6 3 1-16,-6-2 0 0,-5 1 0 0,-3-1 0 16,-3 3 0-16,0-1 0 0,1 0 0 15,-1 0 0-15,3-1-1 0,3-1 1 16,3-1 0-16,0 1 0 0,3-3 0 15,-1 1 0-15,-4 0 0 0,1 2 0 16,-8 0 1-16,-6 1-1 0,-4 0 1 0,-3 2-1 16,-5 1 0-16,1 0 1 0,-3 0 0 15,0 0-1-15,4-1-1 0,-1 3 1 16,4-4-2-16,0 3 2 0,5-2-1 16,-1 2 0-16,3-2 2 0,2 0-2 15,-1-3 1-15,2 3 0 0,0-2 1 16,-2 0-1-16,-1 1 2 0,-3 3-1 15,-3-2 0-15,0 2 0 0,-2-2-1 16,1 3 0-16,2-2-1 0,0 0 0 16,3 2 0-16,4-3 0 0,2 3 1 0,2-3-1 15,1 3 1-15,4-1 1 0,4 1 0 16,2 1 1-16,1 0 1 0,1 0 1 16,-2 0 1-16,-5 0 0 0,-6 0 1 15,-7 0 0-15,-9 0-2 0,-8 0 2 16,-7 0-2-16,-9 0-1 0,-6 0-2 15,-4 0-2-15,-7 0-2 0,1 0-4 16,-6 0-15-16,0 0-29 0,0 0-140 16,0 0-128-16</inkml:trace>
  <inkml:trace contextRef="#ctx0" brushRef="#br0" timeOffset="165300.6">19707 4649 105 0,'0'0'32'0,"0"0"6"0,0 0 5 0,0 0 4 16,0 0-2-16,0 0-3 0,0 0-7 15,0 0-8-15,0 0-7 0,0 0-3 16,-13-4-3-16,11 4 0 0,-3 0 2 15,-3 0-1-15,2 0-2 0,-5 0 0 16,7 0-3-16,-2 0 0 0,1 0-2 0,-1 0-1 16,2 0-1-16,-1 0-2 0,-6 2 1 15,7-1-3-15,-6 1-1 16,0 2 0-16,6-3 0 0,1 2 2 16,3-3 4-16,-2 0 5 0,2 0 2 0,-1 2 1 15,-1-2 0-15,1 1-2 0,-1-1 1 16,1 0-1-16,-1 2-1 0,1-2-1 15,1 0-2-15,-2 1-1 0,2-1 0 16,0 0-1-16,0 0 0 0,0 0-2 16,0 0 1-16,5 0-2 0,7-1 0 0,3-4-1 15,0 2-1-15,6-2-1 0,1 3 0 16,-1-1 0-16,2-2-1 0,1 2 0 16,1-2 0-16,-2 1 1 15,3-1 1-15,-2 1 1 0,2 1-3 0,-1-2 3 16,-2 1 1-16,3-1 1 0,2 1-1 0,1-2 1 15,2-1-1-15,3 3 0 16,1-4 0-16,1 2 0 0,2 0-1 16,-1-2-1-16,-1 1 2 0,-3-1-6 15,-2 2 6-15,-4 0-4 0,-7 1 2 0,-4 2 1 16,-4 2 0-16,-8 0 0 0,2 1 1 16,-6 0-1-16,0-2 0 0,0 2-1 15,1 0-1-15,1 0 0 0,-1 0-1 16,1 0 0-16,-1 0 0 0,1 0-1 15,-2 0 0-15,1 0-1 0,-1 0 0 0,0 0-2 16,2 0-3-16,-2 0-6 0,0 0-9 16,0 0-12-16,0 0-21 15,0 0-28-15,-5 2-67 0,-4 3-139 16</inkml:trace>
  <inkml:trace contextRef="#ctx0" brushRef="#br0" timeOffset="165863.85">20188 4396 386 0,'0'0'86'0,"0"0"-20"0,0 0-18 16,0 0-15-16,0 0-7 0,0 0-10 15,0 0-3-15,0 0-6 0,0 0 0 0,0 0 0 16,-13-11 1-16,13 11 1 0,0 0 0 16,6 6-1-16,7 2 1 0,3 1-2 15,1-3-1-15,2-2 0 0,4-1 0 16,0 2-2-16,0-2 0 0,-1 0-2 15,0 1 0-15,-8-1-1 0,1 2-1 0,-6 0 1 16,-1-1 2-16,1 2-1 0,-3 3 0 16,-1-1 1-16,-2 4 0 15,-1 5 4-15,-2 1-4 0,0 5 5 16,-2 1-5-16,-5 1 1 0,-3-1 2 0,-4 2-2 16,-1-1-1-16,-2 2-1 0,1-4-1 15,0 0-4-15,1-2-4 0,5-6-22 16,5-7-37-16,2-3-163 0,3 0-89 15</inkml:trace>
  <inkml:trace contextRef="#ctx0" brushRef="#br0" timeOffset="166895.47">19843 6099 284 0,'0'0'49'0,"0"0"-7"0,0 0-5 16,0 0-7-16,0 0-3 0,0 0-1 15,0 0-2-15,0 0-1 0,0 0-3 16,0 0 3-16,-82-5 0 0,67 10 2 0,2-1-2 15,1-1-3-15,-1 2-3 0,4-2-5 16,4-1 0-16,0-1-3 16,1 0-2-16,0 1-1 0,-1-1-1 15,2 1 0-15,3-2-1 0,-1 0 2 0,1 0 1 16,0 2 1-16,-2-2 1 0,2 1 1 16,0-1 0-16,0 2-1 0,0-2 0 15,2 1 0-15,10-1-1 0,8 0-1 16,7 0-2-16,5 0 0 0,4-4 0 15,8-3 0-15,6 0 2 0,6-2-1 0,2 0 1 16,3 0-1-16,-2 1-2 0,-2 0-1 16,-2 2 0-16,-5 0 0 15,-3 2-1-15,-6 1-1 0,-4 0 0 16,-8 0-1-16,-10 1 0 0,-1 0-1 0,-6 2-1 16,-5-1 2-16,-1 1-2 0,-6 0 2 15,0 0-1-15,0 0-2 0,1 0-2 16,1-2-2-16,-1 2-4 0,1 0-6 15,-2 0-8-15,1 0-14 0,-1 0-19 16,0 0-33-16,0 0-108 0,0 0-97 0</inkml:trace>
  <inkml:trace contextRef="#ctx0" brushRef="#br0" timeOffset="167440.14">20371 5929 292 0,'0'0'64'0,"0"0"-12"0,0 0-17 0,0 0-6 16,0 0-3-16,0 0 0 0,0 0 1 16,0 0-3-16,0 0-2 0,-44 0-1 15,43 0-4-15,-1 0-1 0,1 0-2 16,-1 0 0-16,1 0 0 0,-1 0-3 15,1 0 1-15,1 1-1 0,0-1-3 0,0 0 1 16,0 2-1-16,0-2-1 0,4 2 0 16,9-1-2-16,7-1-1 0,2 0 0 15,4 0-1-15,0 0 0 16,0 0 1-16,0 1-1 0,-3 1 0 0,-1 4 0 16,-2 2-1-16,-1 2 3 0,-6 4 1 15,-1 2 2-15,-7 4-1 0,-3 3-1 16,-2 1-2-16,-7 3-3 0,-8 1 1 15,-1-1-2-15,1-1 0 0,-3-2-1 16,4-2 0-16,0-2 0 0,3-8 0 0,1-1 0 16,4-4 0-16,2-4-2 0,0-1-5 15,4-2-11-15,-2 0-16 0,-2 0-30 16,-2 0-84-16,-3-1-151 0</inkml:trace>
  <inkml:trace contextRef="#ctx0" brushRef="#br0" timeOffset="168515.63">20116 7477 206 0,'0'0'34'0,"0"0"-6"0,0 0-5 15,0 0-1-15,0 0-2 16,0 0-1-16,0 0 1 0,0 0 4 16,0 0 1-16,0 0 5 0,-58 8 3 15,52-8-2-15,0 0-5 0,2 0-5 0,-2 0-3 16,-1 0-3-16,-3 1-1 0,0 1-1 16,-2 0 2-16,2 2-2 0,1-1 1 15,0 2-4-15,4-4-1 0,1 0 1 16,4-1-3-16,-2 0 3 0,2 0-2 15,-1 0 0-15,-1 2-1 0,1-2-2 0,-1 0-1 16,2 1-1-16,-1-1 0 0,1 0 3 16,0 0 1-16,3 0 3 15,12 0 1-15,8 0 1 0,8-5-2 16,3 0 1-16,3-2-3 0,7 2-1 0,1-3-1 16,4 1-3-16,0-1-1 0,-1 0-2 15,-1 2 0-15,-2 0 1 0,0 2 0 16,-2-1-1-16,-2 0 1 0,2 2 1 15,-2 0 0-15,-4 2 0 0,0-2 0 16,-6 1 0-16,-2 1-2 0,-10-1 0 0,-1-1 0 16,-7 3-1-16,-7-2 1 0,2 2 0 15,-6 0 0-15,0 0 0 0,0 0 0 16,1 0 1-16,1 0-1 0,-1 0 2 16,1 0 0-16,-1-1-1 0,2 1-1 15,-2 0-1-15,1 0-1 0,-2-1-3 16,1 1-4-16,-1 0-10 0,0-2-17 15,2 2-14-15,-2-1-21 0,0-1-37 16,0 2-75-16,0-1-93 0</inkml:trace>
  <inkml:trace contextRef="#ctx0" brushRef="#br0" timeOffset="169366.56">20596 7263 184 0,'0'0'32'0,"0"0"-2"0,0 0-7 15,0 0 9-15,0 0 5 0,0 0 9 16,0 0 3-16,0 0-5 0,0 0-5 16,-88-50-7-16,77 50-4 0,0 0-3 15,1 0-4-15,1 3-1 0,-2 2-2 16,2 1-1-16,0-2-1 0,-1 1-3 15,3-1 1-15,3-3-1 0,1 3 0 16,3-4 1-16,-2 0-2 0,2 0-2 16,-1 1 0-16,-1-1-5 0,1 2 0 0,1-2-1 15,-2 1-2-15,2-1 1 0,-1 2-2 16,1-2 1-16,0 1 0 0,0 1-1 16,0 2 1-16,1-1 0 0,7 4-1 15,3 0 2-15,1-1-2 0,4 4 1 16,0 0 1-16,-2-1-1 0,3-1-1 0,1 2 0 15,2 0 0-15,0-2-1 16,-1-1 1-16,3-2-2 0,-7-2 0 16,0 2 1-16,1-3-1 0,-4 1 1 15,2 1 0-15,-2-2 0 0,-2-1 1 0,0 2 0 16,1-1-1-16,0 0 1 0,0-1 0 16,2 2-2-16,-1-3 2 0,1 1 0 15,-2-1-2-15,1 0 1 0,-5 0 1 16,-1 0-1-16,-6 0 1 0,0 0-1 15,0 0 1-15,1 0 1 0,1 0 1 0,-1 0 0 16,1 0 1-16,-1 0 1 0,1 0 0 16,-1 0 1-16,1 0 0 0,-1 2 0 15,1 4 1-15,-1 4 0 16,-1 6 0-16,0 5 0 0,-10 2 0 0,-2 1-3 16,-4 2-2-16,-2 1-2 0,-1 0-2 15,-3 1-2-15,-2-1-4 0,2-1-9 16,-3-1-14-16,2-6-40 0,2-1-136 15,-2-9-118-15</inkml:trace>
  <inkml:trace contextRef="#ctx0" brushRef="#br0" timeOffset="173143.12">21707 4236 231 0,'0'0'63'0,"0"0"-5"0,0 0-7 16,0 0-6-16,0 0-5 0,0 0-6 16,0 0-6-16,0 0-4 0,0 0-3 0,1-13-2 15,-1 7-2-15,0 0-4 0,0 1-1 16,0 1 0-16,0 4-3 0,-1-6 0 16,-1 2-1-16,-1-1-3 0,2 3 1 15,-2-1-2-15,-1 0-1 0,1-1-1 16,0 2-1-16,3 2 0 0,-2-2 0 0,2 2 0 15,-1 0 1-15,-1-2-1 16,1 2 1-16,0-1 2 0,-1 1 1 16,1 0 2-16,-1 0 0 0,-4 0-1 15,-1 0 3-15,3 0-2 0,-5 1 0 0,6 3 0 16,0-2-4-16,0 2 1 0,2 1-1 16,1 0-3-16,0 6 3 0,0 0 0 15,0-8-1-15,0 2 0 0,0-1 0 16,3-2 0-16,-2 2 0 0,2-1 0 15,-3-3-1-15,0 0 1 0,0 0 0 0,2 0-1 16,-1 2 0-16,1-2 1 0,4 0 0 16,-2 0 0-16,6 0 0 0,-3-5-2 15,-4 1 1-15,0 3-2 16,-3 1 1-16,0-1 1 0,0 1-1 0,0-2 0 16,0 0 0-16,0 1 0 0,0 1 0 15,-2 0 0-15,-6 0 0 0,-5 6 1 16,0 5-1-16,1 4 2 0,1-1-1 15,5-1 0-15,0 1-1 0,3-5-1 16,2-4 2-16,1 4 0 0,0-2 2 0,0-2 0 16,0 1-2-16,0-6 1 0,0 0 0 15,2 0 0-15,7 0 2 0,3-3 0 16,4-7-2-16,-5-3 1 0,1-2-3 16,-3-2 0-16,-1-1 2 0,-2 6-1 15,0-2 1-15,-3 5-1 0,-2 5 0 16,-1-7-1-16,0 7 1 0,0-3-1 15,0-2-1-15,-3 7 0 0,-7-3 0 16,-3-1 0-16,-4 4 0 0,-5 2 0 16,-3 0 0-16,1 9 1 0,-2 4 1 0,-1 6 0 15,3 3 1-15,0 3 1 0,1 5 1 16,4 2 3-16,3 2-2 0,6-1 0 16,1-2 0-16,6 0-2 0,3-3 4 15,5-4-5-15,9-5 3 0,5-5-5 16,7-3-1-16,4-7-1 0,5-4-8 0,2 0-10 15,1-5-16-15,-2-5-21 16,-5 1-33-16,-3 1-85 0,-6 0-129 16</inkml:trace>
  <inkml:trace contextRef="#ctx0" brushRef="#br0" timeOffset="173628.06">22139 4377 280 0,'0'0'64'0,"0"0"-3"0,0 0-13 0,0 0-10 16,0 0-6-16,0 0-5 0,0 0-2 15,13-86-1-15,-19 77-1 0,-1 0 1 16,-3 4-2-16,-6 1-3 0,-1 4-2 15,-2 0-2-15,-1 10-3 0,2 2-1 16,2 4 0-16,2 0-1 0,-1 3 1 0,5 1-2 16,1 0 0-16,1 2 0 0,5-7-3 15,0 0 1-15,3-3-1 0,0-1 0 16,2 3-1-16,1-7 2 0,6 2-3 16,-3-5 1-16,4-4 0 0,5 0-2 15,-1-4 0-15,6-7-2 0,0-5 0 16,-3-4-1-16,0-4 2 0,-1-2-2 15,-3 0 2-15,0 1-2 0,-6 5 1 16,-4 9 0-16,0 7 2 0,-3 4 0 16,0-3 0-16,0 3 0 0,0 0-1 0,2 0 0 15,-1 0 0-15,2 13 3 0,2 7-1 16,3 4 1-16,1-1 0 0,1 1-3 16,3-3 0-16,0-1-2 0,1-2-1 15,-1-4 0-15,3-3-4 0,-4-4-1 16,1-4-9-16,4-3-12 0,0-1-25 0,4-8-37 15,-4-2-106-15,-1-3-121 16</inkml:trace>
  <inkml:trace contextRef="#ctx0" brushRef="#br0" timeOffset="174021.67">22659 3995 556 0,'0'0'29'0,"0"0"4"0,0 0-4 15,0 0 1-15,0 0-2 0,-2 103-3 16,3-66-3-16,5 2 0 0,0-1-4 16,0 0-3-16,-1-3-3 0,2-3-3 15,-2-3-4-15,-1-4-1 0,-1-7-6 16,1-1 2-16,-2-6-2 0,-1-7-1 15,1 3-4-15,-2-7-11 0,0 0-22 16,0 0-30-16,0 1-73 0,0 2-158 16</inkml:trace>
  <inkml:trace contextRef="#ctx0" brushRef="#br0" timeOffset="174189.2">22623 4339 666 0,'0'0'54'16,"0"0"-5"-16,0 0-16 0,0 0-19 15,0 0-10-15,105-45-5 0,-62 30-6 0,8 0-35 16,-2-1-140-16,0 0-133 0</inkml:trace>
  <inkml:trace contextRef="#ctx0" brushRef="#br0" timeOffset="175616.41">21963 5985 228 0,'0'0'82'0,"0"0"-8"0,0 0-9 16,0 0-5-16,0 0-8 0,0 0-9 16,0 0-9-16,0 0-9 0,0 0-8 0,-44-59-7 15,34 54-4-15,-7 1-2 0,-2 1-1 16,6-1-1-16,-9 3 1 0,2 1-1 16,0 0 0-16,-8 1 3 15,2 4 1-15,0 1 1 0,0 0 2 0,1 2-1 16,-1-1 0-16,3 3-1 0,6-5 0 0,4 3 2 15,6-2-1-15,1 2 2 16,-1-1-3-16,5-2 0 0,1 6-1 16,1-1 0-16,0 2 0 0,1 3-2 15,9-1 0-15,1-5-1 0,-1 2 0 0,4-3 0 16,-1-3 1-16,-1-3-1 0,5 1 3 16,0-3-4-16,1 0 1 0,3-5-2 15,0-2 0-15,-7 2-1 0,-1-1 1 16,3-1 0-16,-3-2-2 0,4-5 0 15,-3 0-2-15,-2-1-1 0,-3 0-2 0,0-3-2 16,-1-1-1-16,-2 0-1 0,0-1 0 16,-1-1 6-16,-3 6-1 15,1 0 5-15,0 3-1 0,0 2 2 16,-2 0-1-16,-1 3 0 0,2-4 2 0,-1 4-3 16,1-5 0-16,-1 0 1 0,1-2 0 15,-1 2-1-15,-1-3 1 0,2 1-2 16,-2 1 1-16,0-1 1 0,0 2 0 15,0 0 1-15,-2 5 3 0,-1-1-3 16,2 3 0-16,-1 0 0 0,1 3-4 0,1 2 4 16,-3-5-1-16,0 2 0 0,0-1 2 15,2 1-2-15,1 3-1 0,-3-4 1 16,0 1-1-16,0 0 0 16,0 2 3-16,3 1-2 0,-1-2 0 0,1 2 0 15,-2 0-1-15,1 0 1 0,-1 0 1 16,-2 0-1-16,-1 0 0 0,-1 4 2 15,-2 9-1-15,5-2 2 0,-1 6-1 16,4 2 0-16,0 2 0 0,0 8 0 16,0-2 2-16,6 2 0 0,0 0 5 0,0 1-5 15,3 1 4-15,2-2-5 0,-1-1 0 16,3-3-2-16,0-4-1 0,1-1 0 16,-1-5-1-16,-4-4-1 0,4-2-5 15,-6-5-8-15,2 1-20 0,4 2-29 16,-4 0-55-16,-2-3-161 0,-3 0-21 0</inkml:trace>
  <inkml:trace contextRef="#ctx0" brushRef="#br0" timeOffset="176005.14">22262 5956 452 0,'0'0'49'16,"0"0"-8"-16,0 0-11 0,0 0-11 0,0 0-3 16,0 0-2-16,0 0-1 0,0 0-1 15,0 0-3-15,0 0 0 0,43 56-1 16,-27-68-1-16,-7 1-2 0,-6-2-3 16,-3-4-4-16,-5 0 0 0,-8-3 1 15,-5 5 1-15,-4 7 3 0,4 1-2 16,-2 6-2-16,2 1-4 0,2 3-14 15,-5 6-27-15,10-2-78 0,5 0-154 16</inkml:trace>
  <inkml:trace contextRef="#ctx0" brushRef="#br0" timeOffset="176727.38">22965 5841 413 0,'0'0'69'16,"0"0"-9"-16,0 0-17 0,0 0-16 0,0 0-4 16,0 0-3-16,0 0-2 0,0 0-5 15,0 0-3-15,0 0-3 0,-10-73-1 16,-3 59-1-16,-3 3-1 0,6 4-1 15,-5 1 2-15,-2 1 0 0,-3 5 0 16,-4 0 1-16,3 0 0 0,-1 5 1 0,3 4 0 16,0 2 1-16,5 2 1 0,4-4-2 15,4 5 2-15,3-5-2 0,3 1-1 16,0 6-1-16,4-5-1 16,7 5 4-16,-1-5-7 0,0-5 6 0,-1-3-5 15,2-3-5-15,5 0 6 0,1-1-5 16,1-7 3-16,-5 2 0 0,-2-3 1 15,-2-3-2-15,-3 5 0 0,-1 0 0 16,-2 4 0-16,0 0 0 0,0 0 0 16,0-1 0-16,0 2-1 0,3 2 1 0,5 0 1 15,4 4 0-15,4 9 1 0,-5 5 5 16,0 4-4-16,-2 7 5 0,1 6-6 16,-4 5 2-16,-2 2 0 0,0 4-4 15,-1 1 2-15,-3-2-5 0,-2 1 3 16,-1-5-2-16,0-5 2 0,-3-4-1 0,-8-8 0 15,-4-5 0-15,-6-7 0 16,-5-5 0-16,-5-5-1 0,0-2 2 16,0-7 0-16,2-7-2 0,6-3 2 15,4-4 0-15,5-4 2 0,8-2-2 0,5-3-2 16,1-1 2-16,9 1-1 0,8-2-1 16,6 2-3-16,8-3-5 0,7-1-9 15,3-4-23-15,2 0-68 0,-4-1-193 16,-4-1-18-16</inkml:trace>
  <inkml:trace contextRef="#ctx0" brushRef="#br0" timeOffset="177428.03">21778 7106 544 0,'0'0'68'0,"0"0"-13"0,0 0-17 16,0 0-14-16,0 0-12 0,0 0-4 16,0 0 2-16,0 0 4 0,0 0 3 15,36 30 0-15,-24 12 1 0,0 4-7 16,-1 2 2-16,0 2-4 0,-2 0-7 15,-2 0 1-15,0-2-4 0,-4-4 1 16,0-6-1-16,-2-5-1 0,1-12-1 0,-2-8-5 16,3-5-8-16,-2-3-10 0,0-1-21 15,2-4-47-15,2-5-151 0,1-12-68 16</inkml:trace>
  <inkml:trace contextRef="#ctx0" brushRef="#br0" timeOffset="177963.04">21900 7656 388 0,'0'0'74'0,"0"0"-18"0,0 0-22 16,0 0-7-16,0 0 2 0,0 0-3 16,0 0 0-16,0 0-2 0,0 0-3 15,-30-15 1-15,27 12-5 0,3 3-4 16,0-7-5-16,0-4-3 0,3-6-2 15,6-4 0-15,5 3-2 0,1-1 0 0,3 3 0 16,1-1 2-16,0 2 4 0,1 1 2 16,3 3 1-16,1 1 2 0,2 2 0 15,3 4-3-15,-1-1-2 16,1 5-3-16,-1 0-2 0,-2 2-2 0,-2 7 0 16,-3 3 0-16,-1 5 0 0,-4 2-2 15,-3 6 1-15,-6 0-1 0,-5 3 0 16,-2 1 0-16,-14-2 1 0,-6-3 1 15,-4-1 1-15,-4-4-1 0,-2-3 2 16,-3-4-1-16,1-2 1 0,-1-8 1 0,2-2-1 16,2-1 1-16,3-10-2 0,7-2-1 15,2-3 0-15,8 2 0 0,5-1-5 16,4-3-4-16,0 0-8 0,6-3-19 16,1 7-26-16,4 3-61 0,-3 7-167 15,2 1-10-15</inkml:trace>
  <inkml:trace contextRef="#ctx0" brushRef="#br0" timeOffset="178317.77">22551 7413 591 0,'0'0'53'0,"0"0"-6"0,0 0-15 16,0 0-12-16,0 0-6 0,0 0 0 15,0 0-3-15,0 0-3 0,0 0-5 0,3 91-3 16,3-65-1-16,-2-2-1 0,2-1-3 16,0-1-1-16,1-6-6 15,-1-4-10-15,-1-6-14 0,1 2-21 16,-3-3-42-16,0-2-89 0,0 1-89 0</inkml:trace>
  <inkml:trace contextRef="#ctx0" brushRef="#br0" timeOffset="178475.45">22457 7175 716 0,'0'0'17'15,"0"0"-1"-15,0 0-6 0,0 0-7 16,0 0-6-16,0 0-6 16,0 0 1-16,0 0-7 0,0 0-12 0,0 0-13 15,32-11-32-15,-19 22-65 0,1 3-134 16</inkml:trace>
  <inkml:trace contextRef="#ctx0" brushRef="#br0" timeOffset="178815.19">22748 7465 523 0,'0'0'18'0,"0"0"-1"0,0 0-3 16,85 42-10-16,-65-17-3 0,-4 2-1 16,-4 2-1-16,-5 0 1 0,-2-2 1 15,-5-2-1-15,0-3 3 0,-2-9 5 16,-1-3 6-16,-3-4 6 0,3-2 7 15,-1-4 2-15,1 4-4 0,2-6-6 0,1-13-7 16,0-8-7-16,5-12-5 0,7-3 1 16,5-1-4-16,2-1-1 15,3 6-2-15,1 3-5 0,-4 7-12 16,0 4-24-16,-8 8-62 0,1 3-175 0</inkml:trace>
  <inkml:trace contextRef="#ctx0" brushRef="#br0" timeOffset="179259.43">23662 7489 457 0,'0'0'44'0,"0"0"-5"16,0 0-15-16,0 0-7 0,-107-7-2 16,72 19 2-16,-4 6 3 0,-2 3-2 0,1 5 3 15,-2 1-3-15,5 4 0 0,5-2-3 16,6-1 0-16,8-3-3 0,5-7 1 16,7-2-1-16,5-2-1 0,1-2 1 15,13 0-3-15,3-7-3 0,7-5-2 16,4-1-1-16,4-11-2 0,-1-7-1 0,2-4 0 15,-2-4 1-15,2-8-3 16,-3-4 2-16,0-5-1 0,-4-5 1 16,-5-3-4-16,-6 1 1 0,-7 2-2 15,-7 5 3-15,-1 9 2 0,-10 7 4 0,2 12 0 16,-4 9 3-16,-4 7 0 0,-2 6 3 16,-2 15 4-16,4 10 3 0,6 8 4 15,3 9-6-15,7 5-3 0,1 6-8 16,14-2-2-16,9 1-4 0,8-10-3 15,8-5-23-15,7-9-82 0,-1-12-211 0,4-7-40 16</inkml:trace>
  <inkml:trace contextRef="#ctx0" brushRef="#br0" timeOffset="182546.49">22412 5750 123 0,'0'0'33'0,"0"0"0"0,0 0-6 16,0 0-4-16,0 0-3 0,0 0-2 15,0 0 2-15,0 0 6 0,0 0 3 16,-11-34 0-16,2 31 1 0,5 1 0 16,-1 1-3-16,1 0-2 0,4 1-5 0,-2-2-7 15,2 2-3-15,-1 0-1 0,-2 0 1 16,2 0 0-16,0-2 1 0,-1 2 0 16,1 0-2-16,-1 0 1 0,1 0 0 15,-7 0 3-15,2 0-1 0,1 0-2 16,-2 0 0-16,7 0-2 0,-6 0 0 0,1 0-1 15,1 0-2-15,0 0-1 0,4 0 0 16,-2 0-2-16,2 0 1 16,-4 2-1-16,-2 0 2 0,2-1 0 15,-3 4 0-15,2-2-1 0,-2 1 2 0,-2 1 1 16,2 0-1-16,1 1 2 0,3-3-2 16,0-1-1-16,3-2 0 0,-1 0-2 15,1 0 0-15,-2 2 0 0,1 0-1 16,1-1 0-16,-1 1 0 0,-2 3 0 15,2 0 0-15,-1 0 1 0,-2 2 1 0,2-2-1 16,1-1 1-16,-4 4 0 16,4-4-2-16,-1 1 0 0,-2 2-1 0,3-2 0 15,-1-2 0-15,-3 5 1 16,3-4 0-16,1-1-1 0,-1 1 1 0,-1 0-1 16,2 1 5-16,-2-2-4 0,-1 5 2 15,2-5-2-15,-1 1-1 0,2 0-1 16,1-4 3-16,-2 0-3 0,2 0 2 15,-1 7 0-15,-1-3-1 0,1 2 1 16,1-1-1-16,0-5-1 0,-3 0 2 0,2 4-1 16,-1 1 0-16,1 1 1 0,1-2-2 15,-2 1 1-15,2 0 0 0,-1-1 0 16,1 2-1-16,0-6 3 0,-1 5-2 16,1 0 0-16,-2-1 0 0,2 2-1 15,0-6 1-15,-1 0 2 0,1 6-2 16,0-2 0-16,0 3 0 0,0-1-2 15,0-2 2-15,0 1 0 0,0 0 0 16,1-1 1-16,-1-4-1 0,0 0 0 16,0 0 0-16,3 6 0 0,-2-1 0 0,1-1 0 15,2 4 0-15,0-5 0 0,-2 0 0 16,2 4 1-16,-1-4-1 0,0 0 0 16,0 2 0-16,-2-2 0 0,2 0 0 15,0 0 2-15,0 2-2 0,-1-2 0 16,2 0-1-16,-1-1-1 0,0 2 2 0,-1-3 0 15,1 2 0-15,0 1 1 16,3 0 0-16,-3-1 0 0,0-2 0 16,1 3 0-16,-4-4 0 0,0 0 1 15,0 0 0-15,6 1-3 0,-2 1 2 0,2-1 0 16,3 1-1-16,-4-2 5 0,0 0-4 16,5 1 0-16,-4-1 1 0,0 0-3 15,1 0 3-15,-7 0 0 0,0 0 0 16,4 0 0-16,2 0 0 0,-2 0-1 15,2 0-1-15,-6 0 1 0,5 0-1 0,0 0 1 16,-1 0 0-16,1-1-1 0,-2-2 1 16,1 1 0-16,1 1 0 0,-1-1 1 15,-4 2-1-15,0-2 1 0,0 2 0 16,5-4-1-16,-2 1 0 0,2 0-2 16,-2 0 2-16,-2-2-1 0,2 2 1 15,-1-1 0-15,2-4-1 0,-3 3 0 16,1 1 1-16,3-4 0 0,-3 4 0 15,-1 0 0-15,1-1 0 0,-2-2-1 16,0 3 1-16,0-2-2 0,1 1 1 0,-1 5 1 16,0-5 0-16,0-2 0 0,0 1 1 15,0 2-1-15,0-2 2 0,0 1 0 16,0-1 1-16,2 1 2 0,-2-2-4 16,0 1 0-16,0-6-5 0,0-1 3 15,0 1-4-15,0-1 5 0,0 2-1 16,-2-1 0-16,1 1 0 0,-2-1-1 15,1 1 2-15,-2 1-1 0,1-1-2 16,0 0 1-16,-1 3-1 0,1 0-2 16,0 3-5-16,-4-2-14 0,-6 1-31 0,1 1-69 15,-8-2-184-15,6 3-14 0</inkml:trace>
  <inkml:trace contextRef="#ctx0" brushRef="#br0" timeOffset="190052.45">2539 4431 458 0,'0'0'51'0,"0"0"-4"0,0 0-6 15,0 0-11-15,81 10-5 0,-61 2-5 16,2 3-4-16,-2 3 0 0,-1 2 1 15,-2 3 3-15,-1 3-4 0,-1 0 3 16,-1 0-3-16,-2-1-4 0,-2-2 3 0,1 0-3 16,-2-4 2-16,-3-7-1 15,5-1 0-15,-5-7 1 0,7-4 1 16,10 0-2-16,8-14-2 0,11-6-3 0,7-7-2 16,4-6-6-16,5-5 4 0,0-2-6 15,0-1 4-15,-5 3-1 0,-4 3-1 16,-8 5 2-16,-3 3-2 0,-8 5 2 15,-10 7-2-15,-8 7 0 0,-8 6 0 16,-4 2 0-16,0-2-2 0,0 2-1 16,2 0-4-16,-1-2-11 0,-1 2-15 15,0 0-44-15,0 0-142 0,0 0-108 0</inkml:trace>
  <inkml:trace contextRef="#ctx0" brushRef="#br0" timeOffset="191755.41">7007 4634 603 0,'0'0'47'0,"0"0"-8"0,0 0-10 15,0 0-12-15,0 0-4 0,0 0 1 16,0 0 0-16,0 0-1 0,0 0-4 16,83 75 0-16,-60-57 0 0,-2-2 0 15,0 0 1-15,-4-4-1 0,-2-4 2 16,-1-6 2-16,4-2 1 0,2-1-1 0,4-9-1 16,2-6-4-16,0-4-3 0,-1-4-1 15,-2-5-4-15,3-2 0 0,-3 0-4 16,-4-3-6-16,-2-2-6 0,1 0-24 15,2-1-33-15,3 0-112 0,3 6-136 16</inkml:trace>
  <inkml:trace contextRef="#ctx0" brushRef="#br0" timeOffset="201003">18297 5408 227 0,'0'0'52'0,"0"0"-3"0,0 0 4 0,0 0-2 16,0 0-1-16,0 0-4 0,0 0-7 0,0 0-4 16,0 0-1-16,-18-5-3 15,16 5-3-15,0 0-2 0,1-1-4 16,-1 1-3-16,1 0-4 0,-1 0-5 16,1 0-2-16,1 0-4 0,-2 0-3 0,2 0-1 15,0 0 0-15,3 0 1 0,13 0 2 16,3 0-1-16,7 0 2 0,-3 0-1 15,-7 0 1-15,1-2-2 0,-5 1 1 16,-5 1 0-16,3 0-2 0,-4 0 3 16,0 0-1-16,1 0 0 0,-7 0 2 0,0 0-2 15,0 0 1-15,1 0 1 0,1 0 0 16,-1 0 1-16,1 0 1 0,-1 0-2 16,1 0 0-16,-1 0-2 15,1 0-2-15,-1 0 0 0,1 0-3 0,-1 0-4 16,1 0-4-16,-1 0-10 0,-1 0-26 15,1 0-46-15,-1 0-214 0,0 0-20 16</inkml:trace>
  <inkml:trace contextRef="#ctx0" brushRef="#br0" timeOffset="205776.78">18482 6715 202 0,'0'0'51'0,"0"0"-10"16,0 0-5-16,0 0 8 0,0 0 5 15,0 0 0-15,0 0-4 0,0 0-8 16,0 0-8-16,0 0-2 0,-15-9-2 16,14 9 0-16,-1-2-2 0,2 2 0 15,0 0 0-15,0-1-1 0,0-2-2 16,11 0-2-16,3-4-3 0,0 3-5 0,1 1-3 16,-5 0-3-16,-6 2-3 0,2 1 0 15,-6 0 0-15,0-2 0 0,0 2 0 16,2 0 0-16,-1 0-3 15,1-2 0-15,-1 2-4 0,1 0-14 0,-2 0-19 16,0 0-41-16,0 0-107 0,-2-1-118 16</inkml:trace>
  <inkml:trace contextRef="#ctx0" brushRef="#br0" timeOffset="-177433.34">30010 3224 232 0,'0'0'66'15,"0"0"-1"-15,0 0-6 0,0 0-13 16,0 0-5-16,0 0-12 0,0 0-4 0,0 0-1 16,-19 0-2-16,15-3-3 0,1 1-2 15,-1-3-10-15,2 2 5 0,-1-2-7 16,2 2 6-16,-1-4 2 0,1 3 3 15,0-2 1-15,1 1 0 0,-2-1 3 16,1 2-1-16,-1-3-1 0,1 3-2 0,1 4-3 16,-2-1-1-16,2 1-3 15,0-2-1-15,0 1-2 0,0-1-3 0,0 0-1 16,0 1 1-16,0-1-2 16,0 1 0-16,0 1 0 0,0-2-4 0,0 2 4 15,0-1-1-15,0 1 1 0,0 0 2 16,0 0-1-16,0 0 0 0,0 3-1 15,0 8 0-15,5 5 7 0,-2 5-4 16,-1-1 4-16,1 2-4 0,0-1-1 16,-1 0 0-16,0 0 1 0,-2 2 1 0,2-2-1 15,-2-4 0-15,1 1-1 0,-1 0-1 16,2-5 1-16,-1 6 0 0,1-3-1 16,-2-3 2-16,3 5-2 15,-2-1 0-15,0-6 0 0,1 7 2 0,-1-6-4 16,1-1 3-16,-1 4-2 0,-1-9-1 15,2 4 0-15,-1-5-1 0,1 0 1 16,-1 1-1-16,-1-6 1 0,0 0-1 16,0 0 0-16,2 1-3 0,-2 1-6 15,0-2-9-15,1 0-18 0,-1 0-25 0,3 0-47 16,0-9-112-16,0-7-97 0</inkml:trace>
  <inkml:trace contextRef="#ctx0" brushRef="#br0" timeOffset="-176900.7">29645 3256 323 0,'0'0'63'0,"0"0"-11"0,0 0-14 15,0 0-7-15,0 0-7 0,0 0-5 16,0 0 1-16,0 0 4 0,0 0 3 16,0 0 5-16,-31 5 1 0,31-4 1 0,0-1-4 15,0 1-2-15,8 2-2 0,8-1-8 16,9-2-1-16,2 0-5 0,7-2-3 16,2-3 0-16,4-3-2 15,1 1-2-15,-1 2 1 0,2 2-2 0,-6-1 0 16,-2 1 1-16,-10 3-3 0,-3 0-1 15,-7 0 0-15,-2 0 0 0,0 0 0 16,-6 0 0-16,4 0-1 0,-5 0 0 16,-1 0-1-16,3 0-2 0,-7 0 2 15,5 0-1-15,-1 0-2 0,0 0 0 0,1 0-4 16,-5 0-5-16,0 0-7 0,0 0-9 16,1 3-13-16,-1-3-14 0,0 0-29 15,2 2-61-15,-2-2-140 0</inkml:trace>
  <inkml:trace contextRef="#ctx0" brushRef="#br0" timeOffset="-176312.48">29725 3732 398 0,'0'0'64'0,"0"0"-20"16,0 0-11-16,0 0-11 0,0 0-3 0,0 0 2 15,0 0 1-15,0 0 2 0,0 0 0 16,-51 18-2-16,47-16-2 0,4-2-1 16,-1 0-2-16,1 0-2 15,0 1 0-15,0-1 0 0,0 2-1 0,0-2-1 16,0 2-1-16,0-2-1 0,13 1-3 15,4-1-1-15,8 0-3 0,2-3-1 16,5-3 0-16,4-2 1 0,6 1 2 16,3 1 0-16,4-1 0 0,0 2 1 15,2 0-1-15,-5 2-2 0,-3 0 0 0,-5 0-2 16,-8 0-1-16,-8 2-1 0,-3-3 0 16,-6 4-1-16,-7-1 2 0,4-1-1 15,-4 2 0-15,-1-1 2 0,1 1-1 16,-6 0-1-16,0 0 2 0,0 0-1 15,2 0 0-15,-1 0 1 0,1 0-2 16,-1 0 0-16,0 0 0 0,1 0-2 16,-1 0 1-16,-1 0-3 0,2 0-4 15,-2 0-10-15,0 0-18 0,0 0-39 16,0 0-120-16,0 0-128 0</inkml:trace>
  <inkml:trace contextRef="#ctx0" brushRef="#br0" timeOffset="-175185.12">29913 4549 351 0,'0'0'83'0,"0"0"-22"0,0 0-8 16,0 0-16-16,0 0-3 0,0 0 0 16,0 0-4-16,0 0-2 0,0 0-2 15,-16-65-3-15,15 63-2 0,1 2-4 16,0-1-4-16,0-1-3 0,0 1 0 15,0-1-3-15,0 0-2 0,0 1-1 0,0-1-3 16,0 1-2-16,0 1 0 16,0-2 0-16,0 2 1 0,0 0 0 15,0 0 2-15,0 0 0 0,3 13 0 16,-1 4 7-16,3 3-7 0,-2 2 6 0,0 1-4 16,1-1-1-16,2 0 3 0,-2 1-4 15,-1 1 1-15,0-1-3 0,0 2 1 16,-3-2 1-16,0 0-2 0,0 1 0 15,0 1 0-15,0-2 0 0,0-1 0 16,0-5-2-16,0 1 1 0,0-6-2 0,0 1-1 16,-2-2-7-16,2-6-8 15,0 1-17-15,0-6-22 0,0 0-42 16,0 0-123-16,-1 0-79 0</inkml:trace>
  <inkml:trace contextRef="#ctx0" brushRef="#br0" timeOffset="-174883.75">29614 4789 581 0,'0'0'19'0,"0"0"6"15,0 0 0-15,0 0-8 0,0 0-8 0,0 0-1 16,0 0-3-16,0 0-1 0,95 71-2 16,-70-58-2-16,2-2-1 0,-2 0-2 15,-2-1-4-15,0-1-16 0,-8 0-34 16,5-3-104-16,-3-4-119 0</inkml:trace>
  <inkml:trace contextRef="#ctx0" brushRef="#br0" timeOffset="-174683.71">30202 4774 777 0,'0'0'32'0,"0"0"-7"15,0 0-13-15,0 0-7 0,0 0-2 16,0 0-2-16,0 0 2 0,0 0-5 0,-82 62 0 16,62-35-3-16,1 1-2 0,-3 1-13 15,4-1-24-15,-2-1-77 16,0 1-188-16,-6-7-11 0</inkml:trace>
  <inkml:trace contextRef="#ctx0" brushRef="#br0" timeOffset="-171932.69">29728 5815 266 0,'0'0'49'0,"0"0"-7"15,0 0-10-15,0 0-2 0,0 0-1 16,0 0-4-16,0 0-1 0,0 0-2 15,0 0-1-15,-75-40 0 0,55 47-2 16,5 3 2-16,1 2-2 0,3 4 0 16,1-1 0-16,2 2-6 0,2-4-1 15,3-4-6-15,0-1-2 0,3-1-1 16,-1-2 0-16,1 1 1 0,0-6 2 0,-2 0-1 16,2 2 2-16,0 0 1 0,9 0 0 15,4-2 1-15,-2-2-2 0,6-8 0 16,-3-4-5-16,-2-3 4 0,-4 6-5 15,-5 3 2-15,0 5 1 0,-3 3 0 16,0-6 2-16,0 1 0 0,0-1-3 0,0 2 0 16,-5 4-2-16,-6 0 0 0,-1 1 3 15,-3 8-4-15,6 0 3 16,2 4-5-16,4-5 2 0,0 2-2 16,1 0 2-16,1-5-1 0,1 1 1 0,0-2 1 15,0 1 0-15,0-1 3 0,0 1-1 16,0-5 0-16,4 0 2 0,6 0-1 15,8-7-1-15,4-6 0 0,-1-4-4 16,1-2 3-16,-3-4-4 0,-2 0 2 16,-5 2 0-16,-3 6 1 0,-4 6-1 0,-4 4 0 15,-1-2 1-15,0 4-1 0,-6-3 1 16,-8 1-1-16,-2 5 1 0,-8 0-1 16,-1 12 1-16,1 3-1 15,-2 4 1-15,1 4 0 0,0 4 2 0,4 0-4 16,1 0 4-16,3 1-4 0,3-1 3 15,4-3 1-15,4-5-3 0,5-1 1 16,1-2-1-16,5 1-1 0,9 2 2 16,6-5 0-16,3-3-2 0,4-5-1 15,4-5-6-15,0-1-12 0,0 0-27 0,1-7-48 16,-4-4-141-16,1-3-81 0</inkml:trace>
  <inkml:trace contextRef="#ctx0" brushRef="#br0" timeOffset="-171434.01">30279 5894 309 0,'0'0'41'0,"0"0"-8"0,0 0-4 15,0 0 2-15,0 0 2 0,0 0 2 16,0 0-4-16,0 0 4 0,0 0-4 0,0 0-2 16,-53-72-3-16,42 70-6 0,1 0-5 15,-3 1 0-15,-6 1 0 16,1 0-2-16,-7 5-1 0,6 8-3 16,-1 2 1-16,4 3-4 0,-1 3 6 0,3 2-4 15,0 0 1-15,5-1 0 0,1 2-2 16,2-8-1-16,5 1-3 0,1 0-2 15,0-5 1-15,0 3-1 0,1-6 1 16,6-3 0-16,-1 2 1 0,1-8 0 16,5 0 1-16,2-5-1 0,4-10-1 0,2-8 1 15,2-3-3-15,-3-4 0 0,1 0 1 16,-2 0 2-16,-2 5-7 0,-1 2 6 16,-7 8-4-16,-2 8 4 15,-3 3 5-15,-3 4-3 0,0-1-1 0,0 1 1 16,0 0-3-16,2 0 1 0,4 8 5 15,2 8-4-15,1 4 1 0,1-2-2 16,3 0-2-16,3-3 1 0,3-1-2 16,2-2 0-16,3-3 0 0,2-4-3 15,1-3-8-15,-3-2-11 0,0-2-19 0,-2-6-32 16,-2-4-81-16,0-1-156 0</inkml:trace>
  <inkml:trace contextRef="#ctx0" brushRef="#br0" timeOffset="-171075.38">30649 5570 506 0,'0'0'68'16,"0"0"-23"-16,0 0-19 0,0 0-6 16,0 0-2-16,0 0 8 0,0 0 0 0,9 103-2 15,-5-56-3-15,-1-1-4 0,0 3-4 16,1-2-7-16,1-3-2 0,1-3-2 15,-1-3-3-15,1-6 0 0,0-5-2 16,-3-9 0-16,0-7-5 0,-2-6-6 16,-1-5-13-16,0 0-24 0,0 0-63 0,0 0-86 15,0-14-99-15</inkml:trace>
  <inkml:trace contextRef="#ctx0" brushRef="#br0" timeOffset="-170971.66">30655 5891 504 0,'0'0'51'0,"0"0"0"0,0 0-18 16,0 0-21-16,0 0-31 0,90-3-138 16,-50-10-126-16</inkml:trace>
  <inkml:trace contextRef="#ctx0" brushRef="#br0" timeOffset="-165757.84">28522 6803 359 0,'0'0'58'15,"0"0"0"-15,0 0-10 0,0 0-10 16,0 0-7-16,0 0-10 0,0 0-7 15,0 0-10-15,0 0-6 0,-12-62 2 16,-17 80 3-16,-5 9 2 0,-4 11 4 16,2 9 3-16,0 8 6 0,3 5 1 15,4 5 3-15,7-2 0 0,9 1-5 16,6-3-4-16,5-5-7 0,2-5-5 0,10-5 0 16,6-5-3-16,5-6-2 0,5-5-2 15,3-6-6-15,4-7-14 0,0-6-20 16,2-11-45-16,0 0-93 0,-4-14-102 15</inkml:trace>
  <inkml:trace contextRef="#ctx0" brushRef="#br0" timeOffset="-165105.17">29029 7008 451 0,'0'0'54'16,"0"0"-2"-16,0 0-15 0,0 0-6 16,0 0-3-16,0 0-4 0,0 0-6 15,0 0-8-15,0 0-1 0,0 0-3 0,0-30 0 16,0 30-1-16,2 0 2 0,-2 12 1 16,0 6 1-16,0 5-1 0,0 2 2 15,0 0-2-15,-2 1 1 0,-5 1 2 16,0 2-4-16,-2 1 3 0,1-1-3 15,-4-2-1-15,0-2-1 0,1-4-2 16,2-6 1-16,1-3 0 0,3-4-2 16,2-5 0-16,0 2 1 0,3-5 2 15,-2 0 2-15,2 0 2 0,0 0-1 16,0 0-2-16,0-4-2 0,0-12-2 0,0-7-1 16,5-11-5-16,-2-2 4 0,2-3-4 15,0-2 3-15,3-3 2 0,3 3-1 16,1 1 1-16,2 5-1 0,1 6 2 15,2 6 0-15,-1 4 0 0,1 7-1 16,-5 3 1-16,4 5-1 0,0 3 1 0,2 1-2 16,6 6-1-16,-1 9 1 15,0 5-2-15,0 4 1 0,-3 6 2 0,1 0 0 16,-7 0 0-16,0 2 0 16,-5-1-2-16,-1-2 1 0,-3-1 4 0,-2-1-5 15,-2-8 4-15,1 1-6 0,-2-6-3 16,0-8-2-16,0 6-9 0,0-5-8 15,0-1-12-15,0-1-14 0,0-5-23 16,0 0-74-16,0 0-152 0</inkml:trace>
  <inkml:trace contextRef="#ctx0" brushRef="#br0" timeOffset="-164617.35">29028 7186 495 0,'0'0'33'0,"0"0"-5"0,0 0-10 0,0 0-4 15,0 0 0-15,0 0 3 0,0 0-4 16,0 0-3-16,94 9-3 0,-65-11 0 16,1-1 0-16,2-1-1 0,1-3-7 15,-1 2 3-15,0-3-6 0,-2 1 3 16,-2 0 1-16,-2 0-1 0,2-2 0 0,-2 1-1 16,-1 0 2-16,0-1-1 0,-2 0 1 15,-4 0 1-15,-5 2 2 0,-5 4-1 16,-2-2 2-16,-2 4 1 0,-2-2 2 15,2 1 5-15,-5 2 4 0,0-2 0 16,0 2-5-16,0 0-2 0,0 0-3 0,0 9 4 16,-5 7 1-16,-4 4 2 0,2 1 1 15,-2 2-1-15,0 2 4 16,2 0-5-16,4 2 4 0,3-5-8 16,0 1-3-16,8-1-1 0,7-4-3 0,4-3 0 15,4-1-1-15,3-6-2 0,3-1-2 16,-1-6-8-16,-1-1-18 0,0 0-25 15,-3-9-68-15,-1-2-184 0,-6-8-11 16</inkml:trace>
  <inkml:trace contextRef="#ctx0" brushRef="#br0" timeOffset="-164319.77">29975 6923 557 0,'0'0'49'15,"0"0"0"-15,0 0-14 0,0 0-20 0,0 0-9 16,0 0 0-16,0 0 3 0,0 0 3 16,0 0 4-16,7 83-2 0,-7-42 1 15,2 2 2-15,-2-2-7 0,0 0 0 16,0-2-7-16,0-4-3 0,0-3-1 15,0-9 0-15,0-3 0 0,0-8-3 16,0-6-4-16,0 0-7 0,0-6-7 16,0 0-11-16,0 0-17 0,0 0-16 15,0 0-37-15,0-14-97 0,0-6-64 16</inkml:trace>
  <inkml:trace contextRef="#ctx0" brushRef="#br0" timeOffset="-164039.71">29738 7224 540 0,'0'0'30'0,"0"0"-1"15,0 0-12-15,0 0-11 0,0 0-1 16,0 0 0-16,0 0-2 0,0 0 0 16,0 0-1-16,92 12 0 0,-68-12 2 0,2 0-3 15,0 0 1-15,0-3 0 0,0-1-5 16,0-1-5-16,-1-2-19 0,2 1-42 16,-1 1-76-16,3-2-103 15</inkml:trace>
  <inkml:trace contextRef="#ctx0" brushRef="#br0" timeOffset="-163724.86">30238 7139 397 0,'0'0'70'0,"0"0"-19"0,0 0-15 16,0 0-4-16,0 0 1 0,0 0 4 16,0 0-3-16,0 0-3 0,0 0-10 15,3 88-7-15,-3-64-6 0,0 0-4 16,2-1-3-16,-1-6 0 0,2-2 0 15,2-2 0-15,-1-3 0 0,0-2-1 16,2-1 2-16,-2-4 1 0,-1-2 2 16,7-1-1-16,3-4 1 0,3-10-4 15,7-6-2-15,-3-4 1 0,1 3-2 16,-4 0 2-16,-4 10 0 0,-4 3 0 0,-6 7-1 16,-3 1-2-16,0 0-1 0,0 0 1 15,4 0 2-15,2 9 1 0,1 5 1 16,6 4-2-16,-3 1-1 0,5 0-3 15,2-1-5-15,5-3-15 0,0-3-17 16,1-6-29-16,3-3-62 0,0-3-150 0</inkml:trace>
  <inkml:trace contextRef="#ctx0" brushRef="#br0" timeOffset="-163093.17">30995 7211 271 0,'0'0'56'0,"0"0"-15"16,0 0-19-16,0 0-1 0,0 0 4 16,0 0 2-16,0 0 0 0,0 0-3 15,0 0-1-15,0 0-2 0,0-15 0 16,0 14-4-16,0-1 2 0,-3-2-7 15,-1-1 2-15,-7 0 0 0,-3 3 2 16,-2 2 4-16,-6 0-6 0,1 6 3 16,3 4-6-16,0 3-1 0,1-1 1 15,3 4-2-15,4 1-1 0,3-5-1 0,1 2 0 16,2-5 1-16,1 1-2 0,1 1-2 16,2-5-1-16,0 5 0 0,0-7-2 15,0 1 0-15,0 1 0 0,0-6 1 16,0 0 2-16,3 0-2 0,7 0 0 15,3-11-1-15,5-4-1 0,-2-3 2 16,-2-2-2-16,-1 1 0 0,-3 4 0 16,-3 7 3-16,-4 4 0 0,-3 4 4 15,0-1-1-15,0 1-3 0,2 0 1 16,-1 0-4-16,4 0 3 0,0 12-2 0,3 6 2 16,3 7-2-16,-2-4-1 0,0 0 0 15,2-3 1-15,-1-3-1 0,-2-2 0 16,1-6 0-16,-1-2 1 0,-1-5-1 15,5 0 1-15,2-6-1 0,1-8 0 16,2-6-1-16,-4-5-2 0,3-5-4 16,-2-9-7-16,1-3-8 0,-2-6-4 0,-2 0-6 15,-1 1 10-15,-2 7 7 16,-4 11 9-16,-1 12 10 0,0 10 4 16,-3 7-1-16,0-1 2 0,0 1 2 0,0 0 3 15,0 14 3-15,-3 10 3 0,-1 8-5 16,1 5-1-16,1 0 0 0,2 3-6 15,2-3 0-15,8 1-6 0,3-3-4 16,5-4-6-16,4-5-22 0,9-8-92 16,2-9-193-16,6-7-26 0</inkml:trace>
  <inkml:trace contextRef="#ctx0" brushRef="#br0" timeOffset="-162435.57">31968 6893 488 0,'0'0'86'0,"0"0"-17"16,0 0-15-16,0 0-14 15,0 0-8-15,0 0-18 0,0 0-1 0,0 0-11 16,0 0 0-16,7-14 0 0,-4 46 1 15,-1 4-1-15,-2 2 0 0,0 2-1 16,0-2 0-16,0-2-2 0,0 0 2 16,0-3 1-16,0 0-5 0,1-5 1 15,3-6-9-15,-2-1-20 0,2 0-39 0,-1-6-90 16,1 5-145-16</inkml:trace>
  <inkml:trace contextRef="#ctx0" brushRef="#br0" timeOffset="-162004.11">32444 7127 446 0,'0'0'25'0,"0"0"-5"15,0 0-9-15,0 0-6 0,0 0-1 16,-77-60 1-16,57 60 5 0,-6 10 3 0,3 4 6 16,0 9 6-16,2 3 9 0,4 6-2 15,0 2 1-15,3 0-5 16,3 1-7-16,4-2-3 0,2-2-4 16,2-4 0-16,3-7-2 0,0-2-2 0,0-7-3 15,3-2-1-15,2 0-1 0,-2-6 1 16,8-1 0-16,2-2-2 0,7-13-1 15,4-5-1-15,-3-6-1 0,1-5-1 16,-3 0 0-16,0 0-1 0,-2 7 2 16,-7 6 0-16,-4 7 0 0,-3 6 0 0,-3 3 0 15,0-1-3-15,0 1 1 0,1 0 0 16,2 0-1-16,3 9 1 0,1 5-2 16,3 7 1-16,3-3-4 0,-1 0-3 15,1-3-10-15,3-1-14 0,-5-7-29 16,5 0-46-16,-6-7-118 0,-4 0-72 15</inkml:trace>
  <inkml:trace contextRef="#ctx0" brushRef="#br0" timeOffset="-161719.36">32552 6884 462 0,'0'0'53'16,"0"0"-6"-16,0 0-11 0,0 0-7 15,0 0-3-15,0 0 7 0,0 0-3 16,0 0-2-16,26 92 5 0,-24-50-7 0,-1 7-4 16,-1-1-10-16,0 3-10 0,0-4-5 15,0-3 1-15,0-5-4 0,0-4 5 16,0-10 1-16,0-6-2 0,0-6 5 15,0-9-13-15,0 2-2 0,0-6-23 16,0 0-26-16,0 0-49 0,0 0-80 0,0-12-107 16</inkml:trace>
  <inkml:trace contextRef="#ctx0" brushRef="#br0" timeOffset="-161316.08">32562 7310 425 0,'0'0'54'0,"0"0"-8"0,0 0-15 16,0 0 0-16,0 0 7 0,0 0-7 16,0 0 3-16,80-9-10 0,-63 9-8 15,6 5-5-15,-8-1-6 0,-4 4-4 16,-5-2-1-16,-4 3 0 0,-2 4 1 15,-11 2 0-15,-10 5 0 0,-5-1 0 0,-4-4-7 16,-1 0 1-16,1-2-1 16,3 0-1-16,3-4 3 0,7-2-5 15,7-4-16-15,7 0-33 0,3-3-117 16,1-8-120-16</inkml:trace>
  <inkml:trace contextRef="#ctx0" brushRef="#br0" timeOffset="-160817.57">32807 7401 446 0,'0'0'61'0,"0"0"-18"16,0 0-16-16,0 0-3 0,0 0-1 15,0 0 1-15,0 0-6 0,0 0-5 16,0 0-2-16,0 0-3 0,4 0-3 16,6-12-2-16,-3 0-1 0,4-5-1 15,-3 5 0-15,-4-3-1 0,-1 4 1 0,-1-1-2 16,-2-2 0-16,0 4 1 0,0-1-3 16,0 7 6-16,-8-3-1 0,3 7 2 15,-5 0 2-15,-5 2 1 0,4 10 3 16,-1 3 3-16,5-1 2 0,4 1 0 15,3 3 1-15,0-1-5 0,6 4-4 0,5-3-3 16,5-4-3-16,2-2-2 16,0-2 1-16,1-3-3 0,-3-4-5 15,-1 0-19-15,2-3-26 0,-2 0-76 16,5-3-177-16</inkml:trace>
  <inkml:trace contextRef="#ctx0" brushRef="#br0" timeOffset="-160575.62">33018 7206 571 0,'0'0'64'0,"0"0"-23"0,0 0-19 0,0 0-5 15,0 0-3-15,0 0 2 0,0 0 2 16,0 0 0-16,0 0-5 0,0 72-3 15,-3-37-6-15,0 0-2 0,0-2-2 16,0-1-2-16,2-2-1 0,1-3-5 16,-2-8-9-16,2-6-24 0,0-3-37 0,0-4-78 15,0-2-150-15</inkml:trace>
  <inkml:trace contextRef="#ctx0" brushRef="#br0" timeOffset="-160313.16">33121 6814 503 0,'0'0'55'0,"0"0"-12"15,0 0-5-15,91 50-4 0,-64-17-5 16,2 8 3-16,-1 7-3 0,-4 9-5 15,-4 6-2-15,-5 1-8 0,-6 2-3 16,-5 5 0-16,-4 0-3 0,-4 2-3 16,-8 0-1-16,-7 0-3 0,-3-5-1 15,-2-5-5-15,-5-6-13 0,-3-9-51 16,-4-4-190-16,-6-13-80 0</inkml:trace>
  <inkml:trace contextRef="#ctx0" brushRef="#br0" timeOffset="-155657.24">18312 3198 410 0,'0'0'82'15,"0"0"-11"-15,0 0-16 0,0 0-5 16,0 0-8-16,0 0-4 16,0 0-9-16,0 0-4 0,0 0-8 15,0 0-6-15,-8-18-2 0,8 16-4 0,0 2-3 16,0 0 1-16,6 0 0 0,4 2 0 15,3 7 0-15,6 5 1 0,-5 2 6 16,1 4-6-16,-4 0 6 0,3 1-8 16,-3 0 1-16,1-1 0 0,-1-2-2 15,-2 0 2-15,-2-6-2 0,-1 1 2 0,1-4-2 16,-1-2 2-16,-1 1-2 0,-2-5 2 16,3 4 0-16,0-6-1 0,-2 0 3 15,6-1 0-15,1 0 0 0,4-5 0 16,4-5 0-16,0-4-3 0,1-2 1 15,-1-2-2-15,6-3 0 0,1-1 0 16,2 1 0-16,6-4-2 0,2 0-1 0,6-3 1 16,0-1-4-16,4-1 6 15,2-2-3-15,-2 4 2 0,-1-2 2 16,-5 5-2-16,-3 2 1 0,-8 3 0 0,-5 5 0 16,-7 4 2-16,-4 4 0 0,-5 2 1 15,-3 2-1-15,0 1 1 0,-2-1-2 16,1 2 0-16,5-2 1 0,1 0-2 15,0 0 2-15,0 0-1 0,3-1 0 16,-3 2 0-16,0 1 0 0,3-1-1 0,-8 2-1 16,0 0 1-16,0-2-1 0,-1 2-1 15,1-1 2-15,2 1-3 0,-7 0-1 16,0 0-3-16,0 0-6 16,1 0-13-16,0-2-22 0,2-2-74 0,0-9-205 15,3-5-26-15</inkml:trace>
  <inkml:trace contextRef="#ctx0" brushRef="#br0" timeOffset="-134416.55">22036 3690 453 0,'0'0'70'0,"0"0"-18"0,0 0-14 16,0 0-6-16,0 0-6 16,0 0-4-16,0 0-4 0,0 0-3 0,0 0-3 15,0 0-1-15,65-35-1 0,-56 46-2 16,3 4 1-16,-1 0 0 0,-5-5 0 15,0 4-1-15,-2-2-1 0,-1-1-1 16,3 3-1-16,-1-7 0 0,0 1-1 16,1 0 1-16,1-4 1 0,3 0 2 0,2-4 2 15,8 0-1-15,2-12-1 0,11-6 0 16,3-9 0-16,3-6-3 0,3-7 3 16,1-2-4-16,1-3 2 0,-4 6-1 15,-1 2 2-15,-3 6-1 0,-4 5 1 16,-4 4-2-16,-4 2-2 0,-2 6 0 15,-2 0-2-15,-7 7 1 0,2-1-1 16,-1 0-1-16,-5 6 0 0,7-5 0 16,-6 5-2-16,0-2 1 0,0 1 0 15,-6 1 0-15,1 2 0 0,-5 0-3 0,0-1-10 16,0 1-16-16,0 0-28 0,0 0-53 16,0 0-208-16,-5 0-13 0</inkml:trace>
  <inkml:trace contextRef="#ctx0" brushRef="#br0" timeOffset="-133493.17">23024 5243 506 0,'0'0'13'15,"0"0"4"-15,0 0 1 0,0 0-8 16,0 0 3-16,0 0-2 0,0 0-3 15,0 0 2-15,94 77-3 0,-77-56 3 16,1-2 2-16,-2-3 3 0,-5-5 7 16,1-3 7-16,1-5 9 0,3-3 0 0,7-2 0 15,3-10-10-15,1-6-6 0,6-7-7 16,1-2-4-16,0-5-6 0,3 0-5 16,-3-1 2-16,1-2-6 15,0 3 4-15,-2 2-5 0,-1 4-3 0,0 3-4 16,-5 5-9-16,-2 2-14 0,-8 8-22 15,-2-1-39-15,-7 3-101 0,-2 4-101 16</inkml:trace>
  <inkml:trace contextRef="#ctx0" brushRef="#br0" timeOffset="-132725.52">23893 6931 625 0,'0'0'38'0,"0"0"-10"16,0 0-16-16,0 0-5 0,0 0-4 16,0 0-1-16,0 0 1 0,0 0 0 15,94 29-1-15,-76-6 1 0,-1 0 0 16,-3-3 2-16,-1-1 5 0,-4-6 3 0,-3-6 4 16,2-2 4-16,-3-3 0 0,5-2 0 15,10-2-2-15,4-15-4 0,11-10-4 16,3-8-2-16,5-5-6 0,4-5-3 15,-2 1-2-15,-1 2-8 0,-2-1-14 16,-1 2-42-16,1 2-206 0,0-1-65 0</inkml:trace>
  <inkml:trace contextRef="#ctx0" brushRef="#br0" timeOffset="-123901.62">30189 8300 442 0,'0'0'70'0,"0"0"-15"0,0 0-16 16,0 0-4-16,0 0-4 0,0 0-5 0,0 0 0 15,0 0-7-15,0 0-7 0,-13-20-5 16,13 20-5-16,0 0 0 0,0 0 0 16,0 14 0-16,0 5 0 0,0 8 0 15,3 1-3-15,-1-1 1 0,-1-1 0 16,-1 2-1-16,0-3 4 0,0 0-8 0,0-7-2 16,0 0-15-16,0-6-28 0,0 2-38 15,0 0-91-15,-3-4-108 0</inkml:trace>
  <inkml:trace contextRef="#ctx0" brushRef="#br0" timeOffset="-123563.58">29845 8570 459 0,'0'0'70'0,"0"0"-13"0,0 0-19 16,0 0-11-16,0 0-10 0,94 62-7 16,-65-51-5-16,0 0-3 0,1 2-6 15,-1-1-7-15,-1-1-25 0,-2-1-66 0,-3 0-175 16</inkml:trace>
  <inkml:trace contextRef="#ctx0" brushRef="#br0" timeOffset="-123387.7">30419 8564 747 0,'0'0'21'0,"0"0"-3"0,0 0-12 16,0 0-6-16,0 0-6 0,0 0-1 15,-81 29-8-15,47-7-34 0,-1 6-105 16,1 1-147-16</inkml:trace>
  <inkml:trace contextRef="#ctx0" brushRef="#br0" timeOffset="-122485.6">29199 9279 274 0,'0'0'86'0,"0"0"-7"0,0 0-9 15,0 0-12-15,0 0-14 0,0 0-9 16,0 0-6-16,0 0-7 0,0 0 0 16,6 0-2-16,23-3 0 0,12-1-4 15,7 1-2-15,7-1-2 0,4 1-6 0,1 1-2 16,-4-1-3-16,-4 2-3 0,-6 1 1 16,-7 0 0-16,-7 0 0 0,-10 0-1 15,-10 0-2-15,-7 0-2 0,-5 0-8 16,0 0-8-16,0 0-11 0,2 1-18 15,-2-1-26-15,1 3-46 0,-1-3-107 16</inkml:trace>
  <inkml:trace contextRef="#ctx0" brushRef="#br0" timeOffset="-121565.04">29275 9364 447 0,'0'0'69'0,"0"0"-24"16,0 0-21-16,0 0-14 0,0 0-4 15,0 0 1-15,0 0 2 0,0 0 3 16,0 0 2-16,0 0 0 0,-11 65 1 16,11-36-5-16,0 5-2 0,1-1-2 0,5 3-2 15,3 0 1-15,-1 3 4 16,3-3-3-16,1-1 3 0,0-2-1 16,1 0 0-16,-4-2 6 0,0 0-7 15,-4-1 2-15,2 0-3 0,-4 0-3 0,0 1 0 16,-3 0 0-16,0 3-1 0,0 2-2 15,0 1 0-15,0 4 0 0,-1 0 1 16,-2 0-1-16,1 0 2 0,-2-2-2 16,1-1 1-16,2-3-1 0,-2-1 1 15,0-2 1-15,2-2 0 0,-2-2 4 0,1 2-4 16,-1 0 4-16,2-1-4 0,1 1 1 16,0 0-1-16,0 1-1 0,0 0 1 15,0 1-1-15,0 4 1 16,0-2-1-16,3 6 0 0,-2-1-2 0,1 4 1 15,-1 1-1-15,1 0 2 0,-2 1-2 16,0 3 0-16,0 0 4 0,0 2-2 16,0-1 2-16,0-2-1 0,0-2-3 15,3-2 1-15,1-4 1 0,0-1 1 16,3-2 0-16,1-2 1 0,-3-1-1 0,1 1 0 16,3-4-1-16,-5 2 1 0,2-1 1 15,-2 2 0-15,1 0-1 0,-1 2-1 16,1 1 2-16,0 3-2 0,-1-2 4 15,2 3-4-15,0-2 1 0,0 1-1 16,2 4-2-16,0-1 2 0,-1-1-2 16,-1 2 3-16,0-2 0 0,1-3-1 15,-4 0-1-15,1-2 1 0,-3 0-4 16,2-1 4-16,0 2 3 0,-1-2-4 16,-1 0 5-16,2 0-5 0,-1-2-1 0,-1 0 2 15,2 2-2-15,-2 0 1 0,-1 5 0 16,0-1 0-16,0 4-1 0,0 1 1 15,-7-1-1-15,1 2 2 0,0-3-2 16,-1-1 2-16,1-1-2 0,-1-5 1 16,3 0 4-16,-1-4-4 0,4-4 4 0,0 0-4 15,1-9 0-15,0 0 0 0,0-6-1 16,0 2 0-16,0-1 1 16,-2 1 1-16,2-1-1 0,0 0 3 15,-1-1-3-15,1-6 3 0,0 5 1 0,0-7 1 16,1 4 3-16,9 2 1 0,8-5 0 15,7 0-1-15,9-5-2 0,9-3-3 16,12-9-2-16,10-5 0 0,15-3-1 16,4 0-2-16,5 0-7 0,-2 4-18 15,-8-1-34-15,-5 0-94 0,-8-1-180 0,-6-3-8 16</inkml:trace>
  <inkml:trace contextRef="#ctx0" brushRef="#br0" timeOffset="-119727.83">30742 9278 366 0,'0'0'86'16,"0"0"-10"-16,0 0-19 0,0 0-20 0,0 0-11 15,0 0-9-15,0 0-7 0,0 0-3 16,0 0-1-16,-23-11 1 0,23 11 2 15,0 0 4-15,2 0 2 16,10 0-1-16,8 0 2 0,8 0-1 0,6-2 0 16,5-3-1-16,9-5-3 0,7-1-3 0,3-1-4 15,0-1-7-15,-3 0 4 16,-7 2-1-16,-7 3 3 0,-6 0 1 16,-6 2-1-16,-11 3-3 0,-7 0 0 15,-5 3 0-15,-6 0-1 0,0 0 1 0,0 0-1 16,1 0 0-16,1-2 1 0,-1 2-1 15,1 0 1-15,-1 0 0 0,1 0-1 16,-1 0 1-16,0 0 0 0,1 0 0 16,1 0 0-16,0 0 1 0,4 9-1 15,-1 2 5-15,-1 3-3 0,0-2 2 0,1 3-2 16,-1-1-3-16,-1 1 2 0,2 3-1 16,-1-5 1-16,-1 1 1 15,1 3-1-15,-1 0 0 0,3 7 0 16,-3-2-1-16,2 2 1 0,0-1 0 0,-2 5 0 15,2 3 0-15,-3 3 1 0,1 6-2 16,1 2 0-16,-3 3-2 0,1 2 4 16,0-2-4-16,-1 1 4 0,-1-3 0 15,-1-1-1-15,2-2 2 0,-2-3-2 16,0 0-2-16,0-4 1 0,0 1 0 0,0-1 1 16,1 1-1-16,1 2 2 0,2 0 0 15,0 2 1-15,0 0-2 0,4 0 1 16,-1-2-4-16,3 3 2 0,-3-3-1 15,2 1 1-15,-2-2 4 0,0 2-3 16,-1-3 2-16,0 0-3 0,-3 0 0 16,0 0 0-16,-2 2-1 0,1-1 2 15,-1 1-2-15,1 1 1 0,2-3-1 16,-1 1 1-16,1-2-1 0,2 1 2 16,0-1-2-16,0-2 1 0,2 0 0 0,-4 0 0 15,2-1-1-15,0 2-1 0,-1 0 5 16,-1 3-4-16,0 0 4 0,-3 1-3 15,1 2-1-15,-1-1 1 0,1-4-1 16,1-1 2-16,0-5-2 0,1 0 1 16,0-2-1-16,2 0 1 0,3 2-1 15,-3-2 1-15,1 0-1 0,-3-1 1 0,2-1 0 16,-2-3 0-16,1 3 0 16,-4-1 1-16,2-1-1 0,-3 0 0 15,1 4 0-15,-1-1-2 0,2 3 6 0,1 2-5 16,0 1 4-16,0 1-2 0,0-1-2 15,1-2 0-15,1-1 0 0,0-2 1 16,-1 0 0-16,-1-1 0 0,0-7 0 16,-1 1 0-16,-1 0-1 0,0 1 2 15,-1-1-1-15,2 2-1 0,-2-1 1 0,0 1 0 16,0 6 0-16,1-2 1 0,2 1-1 16,1-3 0-16,1 1-1 15,-1 0 0-15,-1 1 1 0,0 0 0 16,-2 0 0-16,-1 2-1 0,0 2 4 0,2-3-4 15,-2 1 4-15,0-3-2 0,1 0-1 16,1-2 1-16,-1-6-1 0,2 2-1 16,1 0 1-16,-2 1 0 0,2 5-1 15,-1-1 1-15,-2-1-1 0,2 1 2 16,-1-1-2-16,-1 0 2 0,-1 2-2 0,0 1 1 16,0-7 1-16,0 2-1 0,2-1 0 15,-1-2 0-15,2 1-1 0,2-2 1 16,0 0-1-16,1 0 2 0,0 5-1 15,0-1 1-15,-1-1-1 0,-2-2 1 16,-1 0 1-16,0 5 3 0,-2-8 2 16,0 9 0-16,0-1 0 0,0-7-1 15,0 5 4-15,0-1-7 0,0-1 4 16,3 1-3-16,0-1-2 0,0 0 1 16,2 0-1-16,-2-1 0 0,1-1-1 0,-3-4-1 15,1 0 0-15,1-1 0 0,-3-5-3 16,1 1-1-16,-1-6-6 0,0 0-9 15,0 0-15-15,0 0-27 0,0 0-52 16,-3-12-105-16,-5-7-111 0</inkml:trace>
  <inkml:trace contextRef="#ctx0" brushRef="#br0" timeOffset="-119078">31216 13342 387 0,'0'0'75'0,"0"0"-12"0,0 0-25 16,0 0-10-16,0 0-2 0,0 0-1 16,0 0 1-16,0 0-5 0,0 0-4 0,-14 6 0 15,12-4-3-15,1-2 1 0,1 1 2 16,-2-1 0-16,2 2 1 0,0-2-2 15,2 1-4-15,11-1-2 0,7 0 1 16,9 0-2-16,3 0 0 0,1-6-1 16,3 0-3-16,4-3 0 0,1 0 0 0,4 0 1 15,4 0-2-15,0 3 0 0,0-2-1 16,-1 2-2-16,-2 2 0 16,-2-1-2-16,-7 0 1 0,-5 4 0 15,-10-1-1-15,-9 2 1 0,-7 0 0 0,-6 0-1 16,0 0 1-16,0 0 5 0,1 0-5 15,1 0 0-15,-1 0 0 0,1 0-6 16,0 0 4-16,-2 0-3 0,2 0-8 16,-2 0-13-16,-2 0-33 0,-9-3-81 15,-5-4-186-15,0-1-7 0</inkml:trace>
  <inkml:trace contextRef="#ctx0" brushRef="#br0" timeOffset="-117048.67">30124 9871 522 0,'0'0'72'0,"0"0"-23"0,0 0-8 16,0 0-7-16,0 0-8 0,0 0-3 0,0 0-7 15,0 0-5-15,0 0-1 0,-10 7-2 16,10-7-2-16,-1 2 2 0,1 0-3 16,0-1 0-16,0 1 1 0,0-2-1 15,0 1 1-15,0-1 1 0,0 0-1 16,0 1 2-16,0-1-2 0,0 0-2 0,0-1-1 16,0-11-8-16,0-5 5 0,4-5-4 15,0 0 3-15,1 1 1 0,-2 0 0 16,0 6 0-16,1-4 0 0,-3 3 1 15,0 3-1-15,1-5 1 0,-2 7 0 16,1-1-1-16,-1 1 1 0,2-3-1 16,-1-4-1-16,2 6 2 0,-1 1-2 15,1 0 1-15,0 6 0 0,1-4 0 16,0 0 0-16,2 2 1 0,-2-1-1 16,1 2 1-16,-1-2 1 0,-1 5-1 0,0 0 0 15,-3 3 1-15,0-1-2 0,0 1 0 16,1 0-1-16,1-2-1 0,-1 2 1 15,1 0-1-15,3 0 3 0,1 6 0 16,3 6 0-16,0 5-1 0,-1 0 1 16,-2 1 0-16,1 3 1 0,1 2 0 0,0 3 1 15,-1 1 0-15,1 2 0 0,-1 2-1 16,1 0 2-16,-2 1 3 16,-3-1-3-16,0-1 3 0,0-3-3 15,-2-1-2-15,1-2-1 0,-1-7 1 0,2-1-1 16,-1 1 0-16,1-6 0 0,-2 1-1 15,2-3 0-15,-2-4-1 0,1 0-1 16,-1-1 0-16,-1-4-1 0,0 0-3 16,0 0-5-16,2 2-6 0,-2-1-6 15,0-1-10-15,1 0-8 0,-1 0-15 0,0 0-20 16,0 0-37-16,-1-3-49 0,-2-1-106 16</inkml:trace>
  <inkml:trace contextRef="#ctx0" brushRef="#br0" timeOffset="-116795.56">30107 10233 514 0,'0'0'76'16,"0"0"-11"-16,0 0-14 0,0 0-10 16,0 0-10-16,0 0-9 0,94-2-11 15,-46-12-6-15,7-2-2 0,4 0-5 16,0-1-5-16,-6 0-20 0,-5 1-39 16,-8-1-217-16,-9 5-37 0</inkml:trace>
  <inkml:trace contextRef="#ctx0" brushRef="#br0" timeOffset="-115948.7">30425 11386 344 0,'0'0'81'0,"0"0"-20"0,0 0-19 16,0 0-9-16,0 0-4 0,0 0-1 15,0 0-1-15,0 0-6 0,0 0-4 0,9-32-6 16,-9 24-3-16,-5 1 0 16,-3 4-1-16,-8 1 2 0,0 2 0 15,-7 0 1-15,0 7 0 0,-2 3-1 0,3 3 0 16,-1-1-1-16,2 8 0 0,3-1-1 15,1 5 0-15,5 2 0 0,2 2 1 16,4 3 1-16,5-1-1 0,1 1-1 16,4-2-1-16,8-4 0 0,2 0 0 15,8-4 3-15,2-3-1 0,5-4 1 0,3-5-1 16,1-6-2-16,1-3-1 0,-4 0-2 16,-4-8-1-16,-5-6 0 15,-6-2 0-15,-5-7-1 0,-5-6 0 16,-5-4-3-16,-2-5 1 0,-6-2-2 0,-6-1 1 15,0 3 1-15,1 7 1 0,0 4-1 16,4 8 0-16,5 8-3 0,3 9-6 16,1 2-12-16,-2-2-15 0,2 2-35 15,-4 0-131-15,-3 9-117 0</inkml:trace>
  <inkml:trace contextRef="#ctx0" brushRef="#br0" timeOffset="-115165.19">30584 12647 390 0,'0'0'78'0,"0"0"-23"0,0 0-26 16,0 0-5-16,0 0 1 0,-20-88 3 16,14 76-5-16,0 6-4 0,-3 1-6 15,2 1-2-15,-7 4-2 0,-6 0 1 16,-1 4 0-16,-6 10-1 0,2 2 3 16,2 7 0-16,3 3 1 0,3 3 1 0,3 6 0 15,5 1 1-15,6 1-1 0,3 1 0 16,4-1-1-16,12-5 0 15,5-1-2-15,4-5-2 0,3-7-2 0,4-3 0 16,-1-9 0-16,3-5 2 0,-3-2-2 16,0-9-2-16,-7-7-1 0,-4-5-3 0,-8-6 0 15,-6-5-2-15,-6-3-4 0,-7-5-4 16,-9 0-12-16,-9 0-23 16,-8 4-46-16,-6 4-149 0,-10 6-98 15</inkml:trace>
  <inkml:trace contextRef="#ctx0" brushRef="#br0" timeOffset="-90957.23">32001 11065 602 0,'0'0'59'0,"0"0"-14"0,0 0-8 16,0 0-15-16,0 0 0 16,0 0-9-16,0 0-3 0,0 0-2 15,0 0 0-15,55 85 1 0,-45-57-5 0,-2-2 2 16,2-2-3-16,-5-6 2 0,1-2 2 15,-1-6 1-15,-1-1 2 0,1-1 3 16,-3-5 1-16,5-1 1 0,4-2-3 16,7-5-3-16,8-11-3 0,6-5-2 15,4-8 2-15,6-4-6 0,9-7 4 0,2 0-3 16,2-3 0-16,-1 2 7 0,-4 1-2 16,-5 5 2-16,-4 3-2 15,-7 5-7-15,-3 4 1 0,-8 5-2 16,-7 6-1-16,-7 6 1 0,-2-1-3 0,-3 5-1 15,-1-1-1-15,0 1-4 0,-3 2-5 16,0 0-6-16,0-1-6 0,0 1-7 16,1 0-17-16,-1 0-37 0,-4 8-85 15,-9 3-139-15</inkml:trace>
  <inkml:trace contextRef="#ctx0" brushRef="#br0" timeOffset="-90628.82">32118 11522 655 0,'0'0'38'15,"0"0"1"-15,0 0-10 0,0 0-6 16,12 90-7-16,1-72-3 0,1-1 1 16,5-5 2-16,2-3 1 0,5-3 1 15,4-6 0-15,5-2-1 0,5-11-2 16,3-7-3-16,6-4-4 0,2-6-4 16,4-4 5-16,2-3-2 0,2-4 0 15,4-1-3-15,1-2-10 0,0-6-7 0,-1-6-18 16,-5-6-35-16,-3-7-194 0,-8 1-97 15</inkml:trace>
  <inkml:trace contextRef="#ctx0" brushRef="#br0" timeOffset="-88380.96">31559 14019 533 0,'0'0'55'15,"0"0"-5"-15,0 0-12 0,0 0-11 16,0 0-7-16,0 0-2 0,0 0-2 16,0 0-3-16,82-29-2 0,-69 43 0 15,-3 3-2-15,-2 2-2 0,-1 3-1 0,-3 2 0 16,0 2-1-16,1 1 0 16,-1-2 0-16,2-1 0 0,1-1-1 15,0-5 1-15,-1-6 0 0,1 0-1 0,-1-6 1 16,3 0-1-16,-1 0 2 0,4-6-1 15,8 0 1-15,6-6 1 0,8-11-5 16,2-8 0-16,4-7 3 0,4-5-1 16,2 1 1-16,0 1-2 0,-4 4-3 15,-6 8-1-15,-4 1 0 0,-6 5 0 16,-9 7-1-16,-6 4-1 0,-7 4 0 0,-4 2-1 16,3-3-4-16,1 2-3 0,-1-2-9 15,1 1-5-15,-4 2-11 0,0-1-13 16,0 1-28-16,0 0-71 0,0-2-151 15</inkml:trace>
  <inkml:trace contextRef="#ctx0" brushRef="#br0" timeOffset="-87878.13">31387 14375 588 0,'0'0'26'0,"0"0"3"0,0 0-3 0,6 84-11 15,3-57-10-15,2-2 4 0,0-2-2 16,2-2 4-16,2-3 1 0,1-2 3 16,1-4 3-16,3-5 1 0,5-4 1 15,2-3-3-15,6-4-4 0,5-9-4 16,4-3-1-16,3-7-8 0,0-1 3 0,-2-4-6 16,-4 0 2-16,-3 0-1 0,-2 2 4 15,-3 3-4-15,0 2-8 0,-4 3-10 16,1 0-22-16,-5 0-30 0,-3 3-93 15,-1-3-141-15</inkml:trace>
  <inkml:trace contextRef="#ctx0" brushRef="#br0" timeOffset="-86445.81">32321 13739 414 0,'0'0'58'0,"0"0"-15"0,0 0-23 16,-90-46-7-16,65 38 3 0,-1 0 0 15,-2 4 3-15,-3-1-2 0,-2 1 0 0,-2 3-7 16,-1-1-1-16,-4 2 0 0,1 0-1 16,-1 0 5-16,0 3-1 0,1 2 2 15,1-2 0-15,-1 1-1 16,-1-1 1-16,2 2-2 0,1 0-1 0,2 1 0 15,3 0 0-15,2 2-1 0,1 2-3 16,1 0-1-16,2 2-2 0,3 0-2 16,1 4 0-16,1-1 0 0,-2-1-1 15,0 1-2-15,-2-2-1 0,-1 1 2 16,0 1 3-16,0 1 1 0,3-1 5 0,2 1-4 16,0 3 0-16,1-1 2 0,1 1-4 15,2 1 2-15,2 2 0 0,1-3-1 16,3 2-2-16,1 1 1 0,0-1-4 15,3 0 3-15,1 1-2 0,2-1 1 16,-1 1-1-16,0 2 1 0,2-2-2 16,-2 3 1-16,3-4 0 0,-1 1 0 15,0 0 0-15,1-1 1 0,1 0-1 16,-1-5 0-16,2 2-1 0,-1 1 1 16,1 0 1-16,-2 6 0 0,2-3-2 0,0 1 2 15,0-3 1-15,0 3-2 0,3-2 5 16,5 1-7-16,-1-1 2 0,4-1 0 15,0 0-1-15,0-1 1 0,3 1-1 16,1 0 2-16,1 0-1 0,-3-2 0 16,3-1-1-16,-5-1 1 0,3 0 0 0,-2 0 0 15,-1-1-2-15,1 1 2 0,-1-1-1 16,0-3 1-16,2 0 2 16,2 0-1-16,2 0 4 0,2-2 0 15,3 0-2-15,1-1 2 0,0 0-5 0,-1-1-1 16,2-2 0-16,1 0 0 0,-1 0-1 15,2-1 1-15,1-3 0 0,0 3 0 16,0-2 1-16,1 0 0 0,1 0-1 16,-2-1 0-16,-1-2 0 0,2 2 1 15,-3-2 0-15,-1 0 0 0,0 0 0 0,-6 0-1 16,-1 0 1-16,3 0 0 0,1 0 1 16,5 0-3-16,-3 0 2 15,0 0-1-15,-3-2 3 0,3-1 3 16,0 1-1-16,-5-1 2 0,-1 1-6 0,2-2-1 15,-2 0 1-15,8-3-1 0,-2 1 0 16,1-3 1-16,0 2 0 0,2-4-1 16,1 2 0-16,2-1 1 0,2 0-1 15,-2 1 1-15,-1 0-2 0,-2 0 1 16,-4-2 1-16,-2 2-1 0,-1-2 2 0,-7 4-2 16,-2-1 0-16,-2 4 1 0,-5 1-1 15,5-2 1-15,-5 2 0 0,3-3 0 16,0 1 0-16,0-2 0 0,2-2-1 15,-3 1 2-15,4-3-2 0,0 1 1 16,-3 1 1-16,2-3-1 0,2 0-1 16,-4 2 2-16,3-3-1 0,-5 5 0 15,1-1 3-15,-1 0-3 0,1 0 1 16,0-2-1-16,-1 1-1 0,2-5 1 16,-3 5 2-16,3-5-2 0,1 0 6 0,-3 4 0 15,1-4-2-15,-2 6 3 0,-2-1-10 16,2-1 4-16,-2 0-2 0,2 0 2 15,-1 2 1-15,1 1 0 0,-2 3-1 16,3-6-1-16,-2 7 0 0,1-7 0 16,-1 2 1-16,1-3-1 0,2-3 0 0,-2 4 0 15,1-6 1-15,-2 8-1 16,1-2 0-16,1 1 1 0,-3-1-2 16,2 1 1-16,-2-1 1 0,2 2 0 15,-1-2 0-15,-1 0-1 0,1 1 0 0,-1-1 0 16,-1-1 1-16,2 2-1 0,-2-4 1 15,0 2 0-15,0-1-1 0,0 0 0 16,0 1 1-16,0 0-1 0,0-1 1 16,0 1-1-16,-2 0 1 0,1 0-1 15,1 0 0-15,-3-6 0 0,1 7 0 0,1-6 0 16,-2 9 1-16,0-5-1 0,-2-2 1 16,2 6 0-16,-3-6 0 0,1 1-1 15,1 5 0-15,-2-5 1 0,-1-1-8 16,1-2 1-16,-2-4 1 0,-1-1-2 15,-4-2 4-15,0 1 4 0,-3 0-5 16,0-2 4-16,-1 4-1 0,-4 0-1 16,-3 6-2-16,-7 2-5 0,-3 1-15 15,-9 7-34-15,-7 1-204 0,-3 4-78 16</inkml:trace>
  <inkml:trace contextRef="#ctx0" brushRef="#br0" timeOffset="-82408.63">18349 2687 588 0,'0'0'41'0,"0"0"-6"16,0 0-13-16,0 0-8 0,0 0-1 16,0 0 0-16,0 0-3 0,78 25 1 0,-58-9-1 15,0 5 0-15,-1-1 1 0,-2-1 0 16,-3 1 1-16,0 0 0 16,-2 0 0-16,-4-2-4 0,1-6 1 15,-2-2-1-15,-2-2 2 0,3-5 1 0,5 1 1 16,2-4-2-16,8-4 0 0,0-10-1 15,4-8-4-15,5-6-1 0,4-6-1 16,3 0-1-16,6-2 0 0,2-4 1 16,3 0-1-16,1-1-9 0,2-1 5 15,-1 2-8-15,-2 1 7 0,-1 1 5 0,1 1-3 16,-2 3 3-16,1 2-2 0,-4 1 2 16,-3 6 0-16,-6 2 0 0,-4 5 0 15,-6 2 0-15,-9 8-1 16,-1 0 0-16,-6 3 1 0,-5 4-1 0,-1 0 0 15,-4 1-1-15,0-2 1 0,0 2 0 16,2 0-1-16,-1 0-1 0,0 0 1 16,1 0 0-16,0 0 0 0,0-2 1 15,-1 2-3-15,1 0 0 0,-1 0-1 16,1 0-5-16,-1 0-7 0,4 0-12 0,2 4-19 16,-1 3-44-16,1 6-183 0,-4-2-57 15</inkml:trace>
  <inkml:trace contextRef="#ctx0" brushRef="#br0" timeOffset="-57829.23">321 13346 352 0,'0'0'59'16,"0"0"-7"-16,0 0-6 0,0 0-13 0,0 0-8 15,0 0-6-15,0 0-3 0,0 0-2 16,0 0-2-16,-35 0 2 0,35 0 0 15,0 0 2-15,0 0-2 0,0 2-2 16,13 9-2-16,0 1-2 0,1 0-1 16,1 1 0-16,5 0-1 0,-1 1-3 0,7-2-1 15,3 1 1-15,0-2 1 0,3 0 2 16,1-4 1 0,3-1-4-16,3-1-1 0,0-3-1 0,3-2 0 15,6 0 3-15,1-5 0 0,6-3 0 0,4-1-1 16,2 0-1-16,10 0 0 0,8 2-4 15,8 0-1-15,10 3-1 0,-3-1 1 16,0 2 4-16,-6 2 1 0,-3-1 0 16,-2 1-4-16,-1-1 0 0,1 0 1 15,-5 0 1-15,4 0 3 0,-1-1 1 0,3 2-1 16,0-2 2-16,3 1-2 0,-2 0-2 16,-2 1 0-16,0-2-1 0,0 2 0 15,-2-4 1-15,3 2 0 16,-2-2-1-16,1 1-1 0,-4-1-1 0,-5 0 1 15,1 2 1-15,-7 1-1 0,-3-1 1 16,-1 0 0-16,-5 1-2 0,0 2 2 16,-4 0 2-16,0 0-2 0,0 0 0 15,0 2 0-15,-3 1 0 0,3-2 0 16,-4 2 0-16,-1-3 0 0,1 0 0 0,-3 0 0 16,1 0 0-16,-3-1 0 0,3-2 0 15,-2 0 1-15,-3-2-1 0,-2 2 1 16,-4 0 0-16,2 0 0 15,-5 0 0-15,3 0 1 0,-1-1-2 0,1 2 1 16,4-3-1-16,0-1 0 0,4-1 0 16,2-1-1-16,4 0 0 0,1 2 0 15,1 0 0-15,2 0 0 0,-2 0 2 16,-1 1-1-16,1 2 0 0,-2 2 1 16,0 1-1-16,-3 0 1 0,2 0-1 0,-1 0 0 15,1 0 0-15,2 0-1 0,2 0-1 16,3 3 1-16,3 0 1 0,2 0-1 15,1 0 1-15,4-1 0 0,0 1-1 16,0-1 1-16,1 0 0 0,-1-1 0 16,0 1 0-16,-1 0 0 0,2 1 1 0,-2 0-2 15,1 0 1-15,1 0 0 0,1 0 0 16,0 2 1-16,3-2-2 16,3-1 1-16,1 1 0 0,7 2-2 15,-3 1 1-15,6 0 1 0,-1 0 0 0,4 0-2 16,1 0 2-16,5 2 0 0,-2-2 0 15,0-1 0-15,1 1 2 0,-1-2-1 16,2 1 1-16,-2 0-2 0,2-1 0 16,1 2 0-16,0 0 0 0,0 0 0 15,0 0 0-15,-2 0 0 0,2-1 0 0,-1 1-2 16,0 0 2-16,0-2 0 0,-1 1 0 16,1-2 0-16,-2 2 0 0,-2-2 0 15,-2 1 2-15,0 1-2 0,-4 1 0 16,-3-2-2-16,-1 3 1 0,-1-2 1 15,-4-2 0-15,4 2 0 0,-4-2 0 16,-1 2-2-16,2-1 2 0,-1 1 0 16,0 0 2-16,2-1-1 0,1-1 1 15,2 2-4-15,0-2 2 0,0-2 0 16,0 3 0-16,0-4 2 0,-2 0-4 0,2 0 2 16,-2 0 0-16,-2 0 0 0,0-2 2 15,-1 0-2-15,-2 2 0 0,-3-1 0 16,2 1 0-16,-2 0-2 0,5 0 2 15,-1 0 0-15,1 0 0 0,1 0 2 16,3 0-4-16,0 0 1 0,1 0 1 16,0 0-2-16,0 0 2 0,2 0 0 15,-6 0 0-15,4-3 0 0,-3 1 0 16,-3-1 0-16,1 0 2 0,-1 1-4 16,0 0 2-16,0 0-1 0,-2 1 1 0,4-1 0 15,-3 0-1-15,0 2 0 0,1 0-1 16,-1 0 2-16,1 0-1 0,1 0 1 15,0 0 1-15,-2 0-1 0,2 0 0 16,-2 0 1-16,0 0-1 0,0 0 0 16,0 0 2-16,1 0-3 0,0 4 1 0,1-1-1 15,2-2-1-15,-2 2 2 0,1 0-1 16,-3-2 0-16,-1 3-1 16,1-3 1-16,-1 2-1 0,0 1 2 15,-2 1-1-15,1 0 2 0,0 1-1 0,-2 1-1 16,0-2 0-16,1 1 1 0,-1-1 0 15,4-2 0-15,2 0 1 0,-2 0-1 16,3-1 0-16,-4 0 0 0,4 1-2 16,-4 0 2-16,-1 1 1 0,-2-3-1 15,-3 2 0-15,0-1 0 0,0-1-2 0,-4 0 2 16,-2 2 1-16,-1-2-1 0,-2 0 1 16,-2 1-1-16,-3 1 0 0,1-1 1 15,0 1-1-15,0 1-1 16,-1-1 0-16,1 1 1 0,0 1 0 0,1-1 0 15,-2-2 1-15,1 1-1 0,-1 0 0 16,1-2 1-16,0 1-1 0,-1 0 0 16,1-2 1-16,0 1-1 0,1-1 0 15,2 0 0-15,-3 0-1 0,1 0 1 16,1 0 0-16,-2 0 1 0,-1-1-1 0,0-1 1 16,0 0 0-16,-1 1-1 0,-1 0 0 15,3 1-1-15,2-2 0 0,0 0 1 16,1 1-3-16,3-1 3 0,0-1-1 15,-1 1 1-15,1-2 2 0,0 2-2 16,1-2 0-16,-1 3-1 0,-1-1 0 16,1 2 1-16,1 0 0 0,2 0 0 15,-2 0 0-15,0 0 1 0,1 0-2 16,-1 0 1-16,0 0 0 0,2 2 0 16,-2-1 0-16,0-1 0 0,0 0 0 0,0 0 1 15,1 0-1-15,-3 0 1 0,2-1 0 16,-1-3 0-16,1 0 1 0,1 0 0 15,0 0-1-15,1-1-1 0,0 1 1 16,2 2-1-16,2-2-1 0,0 3 1 16,0-1-1-16,-2 2 0 0,1-3 1 0,-3 2 0 15,-1 0-1-15,0-1 1 0,1 0 2 16,1 2-1-16,0 0-1 16,4 0 0-16,0 0-2 0,2 0 2 15,1 0 0-15,1 5 0 0,0-1 1 0,1 3-1 16,0-1-1-16,2 1 0 0,1 0 2 15,1 1 0-15,-1 0 0 0,-2-1 0 16,0 1-2-16,-1 0 1 0,0-1-2 16,2 0 2-16,-1 2 0 0,1-2 0 15,0 0 0-15,-2-1-1 0,0 3 0 0,-3-4 0 16,-2 1 0-16,0-1 0 0,-1 1 1 16,0 0 1-16,0 1-1 15,0-1 0-15,2 3 0 0,-4-4-1 16,2 2 1-16,-1 0-1 0,-1-3-1 0,0 3 0 15,1-3 1-15,0-1-1 0,-1 0 0 16,1 0 2-16,-1-1 1 0,0 1 0 16,-3-1 0-16,-1-1-1 0,2-1 0 15,-6 2 0-15,3-2-1 0,-1 1 1 16,0 0 0-16,-1-1-1 0,-1 2 0 0,-2-2-1 16,-3 0 1-16,-3 0 1 0,-3 0-2 15,-3 0 4-15,-2-2-2 0,-2 1 0 16,-2 0-2-16,0-1 4 0,0 1-2 15,0 1 0-15,0-2 3 0,-1-1-4 16,2 1-1-16,-1-2 2 0,-1 0-3 16,0-1 3-16,-1 2 0 0,-1-3 1 15,-2 0-1-15,-2-4 0 0,0 1-1 16,-3 0 1-16,-1 0 0 0,-2 0 0 16,-1 0 0-16,-1 0 0 0,-2-1-1 0,2 2 1 15,-2-2 0-15,2 3 0 0,-1-1 1 16,1 1-1-16,-1-1 0 0,-3 0 0 15,1 1-1-15,-8 1 1 0,3 1 0 16,0-1-1-16,-2 3 2 0,4-1-1 16,1 0-1-16,-5 1 1 0,7 1 0 0,-2-2 0 15,-4 4 1-15,7-1-1 0,-2 0 1 16,-4 1-1-16,5 0 0 16,0-2-1-16,-6 0 0 0,7 2 1 15,-1-1 0-15,2-1 1 0,3 2 0 0,-2-4-1 16,0 3 1-16,1-4-1 0,1 2 0 15,1 0 0-15,3-1 2 0,0 3-4 16,3-1 2-16,-1 0 0 0,1 0-2 16,0 1 2-16,0 1 0 0,0 0 0 15,0 0 0-15,2 0 0 0,-1 0-1 0,0 0 2 16,2 0-1-16,1 0-1 0,1 3 1 16,-1-1 0-16,0 3-1 0,0-2 0 15,-1 2-1-15,-1 1 0 16,0 0-1-16,1 1 2 0,-1 2 0 0,1-2 0 15,1 0 1-15,-1 2-1 0,1 0 1 16,0-1 0-16,2 2 0 0,2-3 0 16,-1 0-2-16,3 1 0 0,1-1 0 15,-1 1 0-15,2-2 0 0,1 2 1 16,-2-1-1-16,2 1 2 0,-3-1 0 0,-2 0-1 16,1-2 2-16,-2 3-1 0,-3-3 0 15,2 1-2-15,-3-2-2 0,2-1-2 16,-4 1-1-16,0-2 0 0,-1 0 2 15,0-2 3-15,0 2 0 0,-2-2 2 16,2 0-2-16,-3 0 2 0,1 1-1 16,-2 0 0-16,-1 1 2 0,-2 0-2 15,-2-1 0-15,-4 1 1 0,-2-2-2 16,2 0 2-16,1 0 0 0,6 0-1 16,-3 0 1-16,3 0-1 0,2 0 0 0,2 0-1 15,2 0-2-15,4 0 0 0,4 0 0 16,1 0 1-16,0 0 0 0,2 0 1 15,-3 0 1-15,0-2 2 0,-1 1 1 16,-1-4-1-16,-1 2 0 0,-3-1 1 16,-2-3 0-16,0 3 0 0,-2-2 0 0,-2-1-1 15,-1 3-1-15,-2 0 0 16,-8 1 1-16,2 1 1 0,-7 1 1 16,1 1 2-16,4 0 3 0,-4 0-2 15,3 1 0-15,0 6-1 0,-3 3-4 0,6 2-1 16,-2 0 1-16,0-1-1 0,1 4 0 15,2-2 4-15,2 2-3 0,-2 2 4 16,5 0-4-16,-1 1 2 0,-1 1-3 16,-1-1 2-16,0 2 0 0,-2-2-1 15,-4 0-1-15,0 0 0 0,-3 2 0 0,1 1 1 16,1 0 0-16,0 2 1 0,2 2-2 16,1-1 0-16,-2 2 1 0,0-1-2 15,-3 2 3-15,0 2-2 16,-3 1 1-16,-4 0-1 0,-1-2 0 0,-4 2 0 15,-1-3 1-15,0 1-2 0,-4-3 2 16,-1 1 3-16,-1-1-4 0,0 1 4 16,1 0-5-16,-2-2 1 0,-1 0-1 15,2 2 1-15,-1-1 1 0,-1-1-2 16,2 0 1-16,0 1-1 0,2 0 2 0,-1 1 0 16,4-2 4-16,-1 2-4 0,2-1 0 15,0-1-1-15,0 2 1 0,0-4 1 16,3 3-1-16,2-3 1 0,2-1-1 15,0 3-1-15,2-3 0 0,-1-2 0 16,3 3 1-16,0-3-1 0,-2 1 2 0,-2 0 1 16,1 0-2-16,0 1 2 15,-2-2-4-15,1 1 0 0,0-2 1 16,3-1 0-16,0-2 1 0,2 1-2 16,2-4 1-16,1 0-1 0,1 0 1 0,-2-2 0 15,2 0 1-15,0-2-1 0,1-1 1 16,0 1-1-16,1-3 1 0,2 0 0 15,-1 1 0-15,1-3 0 0,2 2 0 16,0-2 0-16,1 3 0 0,3-2-2 16,0 3 1-16,1 0-1 0,1-2 0 0,-2 1 1 15,3-2-1-15,0 1 0 0,3-1 3 16,0 0 0-16,1-1-1 0,3-1 1 16,-1-2-1-16,1 2-1 15,1-2-1-15,3 0 1 0,0 1-1 0,-2 3 1 16,-1-1 1-16,-1-2-1 0,-1 1-1 15,0-1 1-15,-2-1-2 0,2 0 2 16,-2 0-1-16,2 0 0 0,1 0 0 16,2 0 5-16,0 0-2 0,1 0 2 15,2 2-1-15,1-1-4 0,-3 1 1 0,2-2-1 16,-2 0 0-16,1 0 1 0,-1 0-1 16,2 0 0-16,-3 0 0 15,0 0 0-15,0-3 0 0,-2 0-1 0,-1-2 1 16,2 0 0-16,2 1 6 0,0 0-1 15,6-1 1-15,1 0 0 0,3 2-5 16,1 1-2-16,5 0-1 0,0 0 1 16,4 1-1-16,2-1 2 0,2-1-1 15,4 0 5-15,-1 0-1 0,-2-1-2 16,-2-1-1-16,-4-1-6 0,-2 3 2 0,-2 0 2 16,-3 1 4-16,-1 2-2 0,1 0 1 15,-1 0 2-15,2 5-1 0,5 1 2 16,3 3 1-16,8 2-2 0,9 1 3 15,9 0 0-15,8 0-3 0,0-1-2 16,-6 0-40-16,-12-4 0 0,-21-2-3 16,-19-4-11-16,-20 1 2 0,-10-2-119 15,-4 0-147-15</inkml:trace>
  <inkml:trace contextRef="#ctx0" brushRef="#br0" timeOffset="-56188.59">1015 14384 189 0,'0'0'70'0,"0"0"4"0,0 0 3 16,0 0-8-16,0 0-6 0,0 0-10 0,0 0-6 15,0 0-7-15,0 0-6 16,30-73-7-16,-27 70-4 0,0-2-4 16,0 2-4-16,-3-3-3 0,0 0-3 15,0-6-2-15,0 1 0 0,-3 4-4 0,0-3 0 16,0 7-3-16,2 1 1 0,1 2-1 15,-8 0 2-15,-3 0-2 0,-4 4 1 16,-2 7-1-16,4 2-2 0,6 4 3 16,0 3 1-16,1 1 0 0,3-6 4 15,0 4-1-15,3-3-1 0,0-4 2 0,3 5-1 16,3-6-1-16,-3-3 2 0,2 1-2 16,-3-6 2-16,-1 1-1 15,-1-4 1-15,0 0 2 0,6 0 0 16,1-9-2-16,2-6-2 0,8-9-1 0,-5-1-3 15,-1-2 1-15,-3 2-1 0,-4 4 0 16,-4 3 0-16,0 7 1 0,0 4 0 16,0 2-1-16,-3 5-1 0,-6 0-1 15,-8 7 1-15,-6 6-1 0,1 8 2 16,5 2-2-16,1 2 1 0,3 0 0 0,3-1 0 16,0-7-1-16,7-1 2 0,0-4 0 15,3-7 0-15,0 1 0 0,0-6-2 16,-1 0 2-16,1 5 0 0,0-2 2 15,0 2 2-15,4-5-1 0,7-2 0 16,1-15-1-16,8-6-2 0,-2-5 2 16,-4-7-4-16,-4-5-2 0,-4-1-2 15,-6 0-1-15,0 2 0 0,-6 7 4 16,-7 9 0-16,3 8 1 0,-6 9 2 16,-4 6 0-16,-3 9 1 0,-5 12 1 0,2 11 1 15,0 9 1-15,3 10 3 0,0 6-1 16,7 2 1-16,2 2 0 0,5-2-3 15,3-4 3-15,6-2-2 0,3-6-4 16,13-5 3-16,3-3-4 0,7-6 0 16,7-6-2-16,9-5-1 0,4-4-10 0,3-6-14 15,1-6-39-15,3-5-133 0,5-2-134 16</inkml:trace>
  <inkml:trace contextRef="#ctx0" brushRef="#br0" timeOffset="-55685.38">1183 14528 754 0,'0'0'18'0,"0"0"4"16,105 20-2-16,-63-5-11 0,3 1-5 0,-9 3-1 16,0 4-3-16,-7 4 2 15,-6 0-2-15,-5 2-2 0,-7 0 2 16,-5 0-1-16,-6-4 0 0,0-5 3 16,0-5-2-16,0-4 2 0,0-7 0 0,0 1 2 15,0-5 4-15,-2 0 1 0,2 0-1 16,-4-10-2-16,4-12-2 0,-3-8-3 15,-1-5 1-15,4-2-1 0,0 1 1 16,4 3-1-16,5 4 1 0,1 5-2 16,3 2-5-16,-3 6 2 0,6 2-9 0,-3 3-3 15,3 2-23-15,3 4-44 16,-6 1-135-16,4 2-104 0</inkml:trace>
  <inkml:trace contextRef="#ctx0" brushRef="#br0" timeOffset="-55342.22">1994 14523 396 0,'0'0'60'16,"0"0"-1"-16,-52 78-13 0,47-46-15 15,5 0-3-15,0-2 1 0,9-3-3 16,5-4-6-16,4-2-3 0,2-5-3 0,0-5-3 16,2-4 0-16,0-6 1 0,-2-1 1 15,-4-8 0-15,1-5 1 0,-7-7-2 16,-2-3-1-16,-7-4-5 0,-1-3-1 15,-3-4-7-15,-4 2-1 0,-3-1-11 16,0 4-24-16,4 8-20 0,-3 1-65 16,6 10-118-16,-3 0-52 0</inkml:trace>
  <inkml:trace contextRef="#ctx0" brushRef="#br0" timeOffset="-54225.46">2532 14731 519 0,'0'0'66'16,"0"0"-20"-16,0 0-17 0,0 0-4 0,0 0-4 15,0 0-3-15,0 0-2 0,0 0-1 16,0 0-2-16,0 0 1 0,-12 3-1 15,12-3 0-15,0 0-1 0,0 0 0 16,0 0-2-16,0 0-1 0,0 0-2 16,0-1-3-16,0-9-1 0,12-1 0 0,2-6-1 15,1 2 2-15,3-4-2 16,0 1-3-16,5 0 1 0,-3-3 0 16,-1 0-1-16,0-4-1 0,-6 3 2 15,-3-1-5-15,-4 4 4 0,-5 2 1 0,2 8-1 16,-3 2 0-16,0 3-1 0,0 4 0 15,0-2 0-15,0 2 0 0,0-2-1 16,0 2 1-16,0-1 0 0,0 1 0 16,-3 0 1-16,0 1-2 0,-1 9 3 15,1 3 0-15,3 2 1 0,1 7 6 0,8 2-3 16,7 0 4-16,0 4-3 0,4-1-1 16,-4-2-1-16,1 3-3 0,-5-2 0 15,-2-2-3-15,-3 0 1 16,-5 1-1-16,-2-4 0 0,-2-1-1 0,-9-4 2 15,-1-1-2-15,-2-3 1 0,-2 0 2 16,4-5-1-16,4-4-2 0,-1-2 2 16,3-1-2-16,-5 0 1 0,2-1 2 15,3-2-3-15,6-8 0 0,0-1 1 16,13-7-1-16,6-6 3 0,8-1 1 0,5 2 0 16,3-3 3-16,7 0-3 0,3-4 2 15,0-1 0-15,-1-1-7 0,-3-5 7 16,-5 1-5-16,-4-1 3 0,-6 2 2 15,-6 1-3-15,-8 5 1 0,-5 8-2 16,-7 4 1-16,-3 5-2 0,-3 5-1 16,-10 2 2-16,-1 6 1 0,-2 0 0 15,-3 13 2-15,5 4-1 0,4 6 1 16,10 8 0-16,3 2 1 0,3 3 1 16,13 4 6-16,7-1-4 0,3 0 4 0,3 0-5 15,-3-3-3-15,-4-1 0 0,-2-2-2 16,-11-1 0-16,-8-1-4 0,-2-4 3 15,-14 0-2-15,-11-4-5 0,-7-3-15 16,-2-4-34-16,-5-5-91 0,5-3-162 16</inkml:trace>
  <inkml:trace contextRef="#ctx0" brushRef="#br0" timeOffset="-53325.04">4154 14778 411 0,'0'0'60'0,"0"0"-14"0,0 0-8 15,0 0 1-15,0 0-1 0,0 0-3 0,0 0-6 16,0 0-7-16,0 0-3 16,-17 44-5-16,20-41-3 0,2 1-1 0,-5-4-1 15,5 0 2-15,1 0-4 16,1 0 1-16,10-2 0 0,-5-7 0 0,2-4-3 15,-1-5-2-15,-1-6-3 0,1-6-1 16,-3-5-1-16,3-6 1 0,-3-2-1 16,-1-1-4-16,-3 2 4 0,-3 5-3 15,-3 7 4-15,0 10 4 0,0 10-4 16,-6 4 3-16,-6 6-2 0,-8 2 0 0,-3 12 2 16,1 11-2-16,0 6 4 0,4 9 4 15,3 1-3-15,8 2 3 0,4-1-3 16,3-3-1-16,7-4 1 0,11-3 0 15,6-4 0-15,7-5-3 0,6-3 1 16,5-4-2-16,0-6-3 0,1-4-5 16,-4-6-12-16,-7-4-29 0,-3-10-73 15,-6-7-191-15,-2-3-14 0</inkml:trace>
  <inkml:trace contextRef="#ctx0" brushRef="#br0" timeOffset="-52804.91">4623 14862 490 0,'0'0'79'0,"0"0"-16"15,0 0-29-15,0 0-13 0,0 0 2 16,0 0-1-16,0 0 0 0,0 0-3 16,0 0-3-16,0 0-4 0,-16 2-4 15,14-15-3-15,2-4-4 0,0-4 1 0,6 1 0 16,9 1 1-16,3-1 2 0,3 3 3 16,5 2 2-16,0 3 1 0,0 3-2 15,-8 3-2-15,-6 3-2 16,0 1-1-16,-1 2-2 0,2 3-1 0,3 8 1 15,-4 3-2-15,-5 4 1 0,-1 1-1 16,1 3 0-16,-4-7-1 0,-2 2-1 16,1-7 2-16,-2-4 0 0,1 1-1 15,-1-7 1-15,0 0 0 0,0 0 2 16,0 1 4-16,2-1-1 0,-1 0 1 0,2-6-3 16,4-11-1-16,5-7-3 0,-2-4 1 15,10 1-2-15,2 1 2 0,4 4 0 16,0 5 0-16,1 6 2 15,-8 4 0-15,-3 7-1 0,0 0 0 0,-3 0-1 16,3 7-2-16,-3 3 1 0,-1 3-2 16,-1 2-1-16,-1 2-3 0,2 0-5 15,-1 1-9-15,1-1-10 0,2-4-21 16,2 1-26-16,-3-5-64 0,5-3-158 16</inkml:trace>
  <inkml:trace contextRef="#ctx0" brushRef="#br0" timeOffset="-52383.68">5463 14101 620 0,'0'0'27'15,"0"0"5"-15,0 0-3 0,0 0-11 16,0 0-7-16,29 96-4 0,-18-55 4 16,-2 7-1-16,-2 4 2 0,-1 3 0 15,1 2-4-15,-4 1 2 0,0-3-4 16,0-4 0-16,-2-4-4 0,1-4-2 0,1-7-4 16,0-6 2-16,0-8-2 0,0-5-6 15,-2-7-12-15,3-5-17 0,-4 0-19 16,3-5-83-16,1-5-151 0</inkml:trace>
  <inkml:trace contextRef="#ctx0" brushRef="#br0" timeOffset="-52096.17">5380 14541 594 0,'0'0'52'16,"0"0"-1"-16,0 0-11 0,0 0-22 15,103-21-12-15,-67 15-7 0,1 1-8 16,-7-2-20-16,2 2-55 0,-3-2-201 16,1 1-25-16</inkml:trace>
  <inkml:trace contextRef="#ctx0" brushRef="#br0" timeOffset="-51718.01">5768 14537 670 0,'0'0'16'0,"0"0"4"0,0 0 0 16,101 42-9-16,-76-27-8 0,4 1-3 16,-6 2-2-16,-6-1-1 0,-2 1-1 15,-8-5-1-15,-4 1 0 0,-3-3 1 16,0 0 4-16,0 0 1 0,-3-1 2 16,-1-1 2-16,1-6 0 0,1 2 2 0,2-5 2 15,-3 0-2-15,-1-8-2 0,1-6-2 16,0-9-2-16,3-1 0 0,3-3-2 15,9-1 0-15,-2 4-2 0,9 1-8 16,-2 3 0-16,0 4-21 0,2 2-34 16,4 1-162-16,-1 5-75 0</inkml:trace>
  <inkml:trace contextRef="#ctx0" brushRef="#br0" timeOffset="-51097.79">6403 14513 436 0,'0'0'74'0,"0"0"-12"0,-64 78-23 16,50-48-12-16,5-3-2 0,6 0-1 0,3-2 0 15,3-5-3-15,7-1-1 0,6-4-7 16,4-4-2-16,1-4-4 0,2-4-1 16,-2-3-2-16,0 0-2 0,-4-7-2 15,-5-3-3-15,-4-3-8 0,-8-7-6 16,0-4-8-16,-11-7 0 0,-4 1 5 0,-5 1 7 16,0 5 8-16,-1 3 6 0,1 7 0 15,7 5 6-15,3 3 1 0,7 5 1 16,3 1 1-16,-1-2-3 0,1 2-2 15,0 0-1-15,0 0 0 0,13 0 1 16,7 0 0-16,12 2-3 0,3 2 1 16,6-3-7-16,0 1-1 0,5-2-7 15,-1 0-3-15,-3-6-5 0,-3-2-3 16,-7-2 5-16,-5-2 2 0,-8-2 7 16,-3-2 5-16,-6 0 3 0,-4 2 1 0,-3-1 0 15,-3 4 2-15,0-1 3 0,0 0 2 16,0 6 2-16,0 2 5 0,0 4 3 15,0-1 3-15,0 1 1 0,0-2-3 16,0 0-4-16,3 2-1 0,-3-1-2 16,4 1 0-16,0 6 1 0,2 9-4 0,0 6 3 15,4 3-2-15,0 6 2 0,-1 4 1 16,1 6-5-16,0 3 2 16,3 4-4-16,-4 5-2 0,4 2 1 15,-3 0-3-15,-3 1 1 0,2-4-3 0,-2-2 0 16,3-5-1-16,2-8 0 0,-5-6-3 15,2-8-2-15,-3-5-12 0,-1-9-15 16,-5-5-24-16,3 2-50 0,-3-8-147 16,0-11-53-16</inkml:trace>
  <inkml:trace contextRef="#ctx0" brushRef="#br0" timeOffset="-50785.21">6884 14491 616 0,'0'0'48'0,"0"0"3"0,93-15-15 15,-51 15-12-15,3 0-7 0,-2 8-8 16,-5 2-6-16,-8 3-2 0,-10 0 3 0,-5-2-5 16,-11 2 5-16,-4 2-6 15,-13 1-1-15,-10 3 0 0,-9-2-4 16,-7-3-3-16,-1-2-6 0,1-3-13 16,2-7-25-16,10 2-56 0,1-4-182 0,13-1 6 15</inkml:trace>
  <inkml:trace contextRef="#ctx0" brushRef="#br0" timeOffset="-50269.77">7450 14368 598 0,'0'0'47'16,"0"0"5"-16,0 0-6 0,0 0-23 0,1 100-12 15,8-78-3-15,7-1-6 0,0-1 4 16,4-5-6-16,0-2 0 0,5-2-1 16,-2-5-1-16,0-3-1 0,0-3 2 15,-4-3 1-15,0-7-4 0,-5-8 4 16,1 1-4-16,-5-5 4 0,-3 0 1 0,0 5 0 16,-4-1 4-16,0 7 3 0,-3 6 6 15,0-2 1-15,0 7 0 0,0-2-2 16,0 2-5-16,0 0-5 0,0 0-2 15,0 17 2-15,0 10 4 0,0 15-3 16,-7 6 3-16,-3 5-4 0,-2 3-2 0,1 2 3 16,-4 0-3-16,-2-2 1 15,1-3-4-15,-4-4 2 0,2-7-1 16,1-7 1-16,5-8 0 0,1-10-2 16,5-7-2-16,6-6-5 0,0-4-11 0,-1 0-28 15,-2 0-72-15,0-13-196 0,-2-9-13 16</inkml:trace>
  <inkml:trace contextRef="#ctx0" brushRef="#br0" timeOffset="-49807.78">8254 14457 621 0,'0'0'25'0,"0"0"6"0,0 0-3 15,0 0-10-15,0 0-15 0,0 0-1 16,-78 24-2-16,66-16 0 0,-1-3-1 0,5-1 0 16,-1 0 1-16,0 1 0 0,5-4 1 15,1 0 1-15,3-1 1 0,-2 0 1 16,2 0 4-16,0 0 5 0,-2 0 3 15,2 0 4-15,0 0 0 0,2-4-2 16,7 0-3-16,0 0-6 0,-5 3-4 16,1-1-3-16,-5 2-4 0,0-1-4 15,0 1-11-15,1 0-22 0,-1 0-43 16,7 0-125-16,-3 4-109 0</inkml:trace>
  <inkml:trace contextRef="#ctx0" brushRef="#br0" timeOffset="-49584.06">8148 14830 608 0,'0'0'40'0,"0"0"-3"16,0 0-10-16,0 0-18 0,0 0-8 15,0 0-3-15,-59 77 2 0,46-68-2 0,7-3-2 16,3-2 0-16,3-4-2 0,-1 0 3 15,1 0 0-15,0 0 1 0,0 0 0 16,1-8-2-16,5-6-8 0,7-4-23 16,-6 6-49-16,-1-2-194 0,0 5-3 15</inkml:trace>
  <inkml:trace contextRef="#ctx0" brushRef="#br0" timeOffset="-48597.03">675 15593 654 0,'0'0'-6'0,"0"0"9"0,0 0 10 15,0 0 4-15,0 0-7 0,0 0-4 0,0 0-3 16,0 0 1-16,0 0 5 0,23 11 0 16,15 1 0-16,5 4-2 15,5-3 0-15,5 2-1 0,11-3 2 16,13-1-1-16,14-2-4 0,10-4 0 0,13-1 0 15,0-3-2-15,-2 1 4 0,-4-2-3 16,-1 0-3-16,0 0-2 0,-4 0 2 16,4-4-1-16,0-1 4 0,3-3 1 15,0 1 0-15,1-1-4 0,3-5-2 16,-4 2 1-16,0-1-2 0,-6 1 3 0,-5 4 1 16,-7-1-3-16,-4 3 0 0,-5 2 0 15,-5 2-1-15,-3 1 4 0,0-1 0 16,0-1 0-16,2-1 2 0,4-3-1 15,6 0-1-15,1-2 1 0,0 1-3 16,-1-1 1-16,0 0-1 0,-8 4-1 16,-5 1-3-16,-3 1-4 0,-2 2-3 15,-5-1 0-15,-5-1 1 0,-2 0 5 16,-1 0 2-16,0-1 3 0,2 0 1 16,0 0 0-16,6-4 2 0,1 3 0 0,3-2-1 15,1 0 1-15,2 0 0 0,-6 0-1 16,0 1 0-16,-7 2 1 0,-5 0 1 15,-3-2-1-15,-1 2-1 0,-3-1 0 16,3 0 0-16,2-1-1 0,1 0 1 16,10 1 0-16,5-1-2 0,6-1 1 0,7 2 1 15,5-3 3-15,6 3 0 16,5 1 4-16,2 0 3 0,3 2 4 16,-1-1 2-16,0-1 2 0,0 1-2 15,-4-1-1-15,-2 2-3 0,-8-2-1 0,1 0-1 16,-8 0-4-16,-8-1-3 0,-6 0-3 15,-10 1-3-15,-6-1-3 0,-13-1-9 16,-8-1-13-16,-14 0-28 0,-6 1-158 16,-8-2-99-16</inkml:trace>
  <inkml:trace contextRef="#ctx0" brushRef="#br0" timeOffset="-43641.43">9895 14563 177 0,'0'0'69'0,"0"0"0"16,0 0-1-16,0 0-11 0,0 0-4 16,0 0-14-16,0 0-6 15,0 0-4-15,0 0-8 0,0 0-2 0,5-38-2 16,-5 33-5-16,0 1 0 0,0-1-4 15,0 5-2-15,-3-4 1 0,0 0-4 16,0 2 1-16,-3-5-1 0,3 4 2 16,-4-1-1-16,0-2 3 0,2 2 1 15,-2 0 0-15,3 2 1 0,-1 1-1 16,1 0-1-16,4 1 2 0,-2-1-3 0,2 1-2 16,-2 0 0-16,-1 0-4 0,-3 0 1 15,0 0 2-15,0 0-2 0,-5 0 2 16,7 0-2-16,-1 0 2 0,-5 2 0 15,7 1-2-15,-3 1 2 0,-1 3-1 16,4-4 2-16,-4 3 1 0,7-2-1 0,-4 4 2 16,1 0-2-16,1-5 5 15,-1 9-3-15,3-6 4 0,0 6-6 16,0 6-1-16,0-7-2 0,0 4-1 16,3-7 1-16,3 1-1 0,0 2 1 0,1-6 0 15,6 3 0-15,-6-5 1 0,4-1 0 16,6-2-2-16,-4 0 2 0,7-5-1 15,-5-3-1-15,-1-2 3 0,-2-2-1 16,-1-2-2-16,-2-2 2 0,0 0-6 16,-5 4 5-16,3-2-2 0,-4 4 0 0,-3-1 2 15,1-1-2-15,-1 2 1 16,-1 0 0-16,-6 3 0 0,1-1 0 16,2 5-1-16,-7 0 1 0,0 3-2 15,-5 0 3-15,-1 8 0 0,2 0 1 0,1 7 1 16,2-3 1-16,3 6 4 0,0 0-5 15,0 0 4-15,4-4-6 0,1 3-1 16,1-7 2-16,2-5-1 0,1 7 0 16,0-6 1-16,0-2-1 0,0 6-1 15,0-6 2-15,1-1-1 0,2 1 0 0,1-4 2 16,7-1-3-16,1-6 1 0,3-6 0 16,-6 4-2-16,-2-4 2 0,-3 4-7 15,-2-4 4-15,-1 1-3 16,-1 6 4-16,2 1 2 0,-2 5-2 0,0 0 1 15,0 0 0-15,-11 2 4 0,-1 7-3 16,-2 5 2-16,2 2-3 0,6-3-1 16,0 1 2-16,3-4 2 0,0-4-3 15,3 5 1-15,0-5-1 0,0 0-1 16,0 3 2-16,0-6 1 0,0 0-1 0,7-2-1 16,4-1 1-16,4-8-1 0,3-6 0 15,-2-1 1-15,-3 1-1 0,-2 2 0 16,-2 1 0-16,-5 5 3 0,-1 1-5 15,2-2-2-15,-3 2 4 0,-2 1-6 16,3 0 7-16,-3 4-1 0,0-1 0 16,0 1 0-16,0-6-1 0,0-1 3 15,0-4-3-15,0 1 0 0,-3 0 0 16,-2-3-1-16,-1 5 1 0,-3-4 2 16,6 6 0-16,-4-2-1 0,0 0 0 0,-2 1 0 15,3 1 0-15,0 1 1 0,-2 0-1 16,5 3 0-16,-6-3 0 0,5 4 0 15,-9-3 1-15,6 0-1 0,-5 1 0 16,1 1-1-16,-1 1 0 0,0 1 1 16,-2 0 0-16,-4 0 1 0,7 0-1 0,-8 3 0 15,9-1 0-15,0 1 1 16,0-1 0-16,5-1 0 0,-6 1 0 16,8-1 0-16,-1 0 0 0,-7 2 0 15,6-1 0-15,-4 0-1 0,-1 3 1 0,-1 0 0 16,-3 1-1-16,6-1 0 0,-8 1 0 15,3 1 0-15,-3 0 0 0,4 0 3 16,-2 0-3-16,7-2 1 0,-2 1 0 16,-3 3-1-16,4-3 1 0,-4 4 7 15,3-1-5-15,2 0 3 0,-1 3-5 0,2-5-4 16,0 1 4-16,-1 1-1 0,1-1 0 16,2 1 1-16,1-6-2 15,-2 4 3-15,2-2-1 0,-1 4-1 16,1 0 0-16,-1 0-2 0,1 0 3 0,2-4-1 15,1 5 1-15,0-3-1 0,0 3 0 16,0 2 0-16,0-2 1 0,0 0-1 16,3 1 0-16,2 3 1 0,1-7-2 15,0 6 0-15,-2-5 1 0,1 1-1 16,-1 4 1-16,3-4 1 0,-1 4 0 0,0-1 0 16,-2-2-2-16,2 2 0 0,-2-3 1 15,2 0 0-15,-2 0 0 0,2-1 1 16,1 3-1-16,-1-2-1 0,4 1 0 15,-4-4 2-15,0 1-1 0,1 4 1 16,0-2 0-16,0 0-1 0,1 2 0 0,-4-3-1 16,7 4 0-16,-6-6 3 15,1 2-3-15,-2-3 2 0,3 2 0 16,5 2-3-16,-5-2 3 0,5 0-1 16,2-2 0-16,-1 1 0 0,6 1 0 0,-3-3 1 15,-2 1-1-15,1-2 1 0,2 0-1 16,2-2-1-16,7 1 2 0,0-2-2 15,0 0 2-15,0 0-1 0,1-4 0 16,2-3 0-16,0 0 0 0,4 0 1 16,-2 0-1-16,-5 1 1 0,-6 3-1 0,-3-2 0 15,-6 4 0-15,-7 0 0 16,2-1-1-16,-6 2 0 0,0 0-1 16,0 0-3-16,0 0-5 0,0 0-11 15,0-2-15-15,0-5-33 0,0 0-83 0,0-9-168 16,0-7-11-16</inkml:trace>
  <inkml:trace contextRef="#ctx0" brushRef="#br0" timeOffset="-43117.29">10413 14581 519 0,'0'0'84'0,"0"0"-30"16,0 0-15-16,0 0-14 0,0 0-4 0,0 0-4 15,0 0-4-15,0 0-1 0,0 0-4 16,0 0 2-16,-6-20-2 0,6 20 2 15,0 0 1-15,0 14 1 0,4 5 0 16,5 10 1-16,1 0 0 0,-1 5-1 16,1 2-1-16,1 5-4 0,0 1-1 0,-1 3-5 15,0-3 0-15,-3-1-2 16,3-5 1-16,-4-5 1 0,1-11-1 16,-4-8-1-16,-3-6-1 0,0-6-1 15,0 0 0-15,0 0-1 0,0 1-5 0,0-1-7 16,0 0-7-16,-3-7-13 0,-5-7-26 15,-1-9-63-15,3-3-183 0,3-5-5 16</inkml:trace>
  <inkml:trace contextRef="#ctx0" brushRef="#br0" timeOffset="-42883.5">10323 14466 654 0,'0'0'50'0,"0"0"-11"15,0 0-14-15,0 0-6 0,94-22-3 16,-54 19-6-16,1-1-2 0,1 1-4 0,1-2-4 16,-2 2-2-16,-6 2-3 0,-11-1-8 15,-4 2-16-15,-8 0-20 0,-8 0-34 16,2 9-83-16,-6 2-125 0</inkml:trace>
  <inkml:trace contextRef="#ctx0" brushRef="#br0" timeOffset="-42496.63">10446 14845 552 0,'0'0'58'16,"0"0"-20"-16,0 0-22 0,0 0-5 16,0 0 7-16,0 0 2 0,0 0 0 15,0 0-1-15,0 0-4 0,108-8-4 0,-76 5-3 16,0 2-2-16,-2-2-5 0,-2 0-1 16,-11 1-1-16,2-1-8 15,-7 0-5-15,-6 2-5 0,-1 1-11 0,-5 0-14 16,6 0-13-16,-2 0-20 0,1 0-29 15,-1 0-37-15,-4 1-64 0</inkml:trace>
  <inkml:trace contextRef="#ctx0" brushRef="#br0" timeOffset="-42280.85">10497 15170 587 0,'0'0'71'15,"0"0"-9"-15,0 0-28 0,0 0-17 16,0 0-15-16,110 0-1 0,-67-8-3 16,0-2-2-16,2-1-28 0,-1-1-73 0,-2-4-191 15,-2 2-22-15</inkml:trace>
  <inkml:trace contextRef="#ctx0" brushRef="#br0" timeOffset="-40075.52">11820 14700 333 0,'0'0'79'0,"0"0"-11"16,0 0-20-16,0 0-17 0,0 0-2 0,0 0-4 15,0 0-1-15,0 0-1 0,0 0-2 16,-10-11 2-16,14 9 0 16,9 2-1-16,6-1-4 0,8-1-1 15,-2 2-1-15,7-1-2 0,4-1-1 0,0 1-2 16,0-1-3-16,-4 2-6 0,-8-2 1 15,-3 2-3-15,-8 0-2 0,-7 0 2 16,1 0-4-16,-7 0-7 0,4 0-10 16,2 0-18-16,-2 0-27 0,-1 0-38 15,-3 0-87-15,0 0-97 0</inkml:trace>
  <inkml:trace contextRef="#ctx0" brushRef="#br0" timeOffset="-39724.42">11808 15054 595 0,'0'0'54'0,"0"0"-3"16,0 0-17-16,0 0-18 0,0 0-3 16,0 0-2-16,78-9 1 0,-46 7 1 0,3-2-6 15,3 1 2-15,0-2-4 0,-3 0-2 16,3 0-1-16,-6 2-4 0,-9 1-4 15,-6 1-8-15,-4 1-17 0,-9 0-29 16,2 0-39-16,-6 0-108 0,0 0-89 16</inkml:trace>
  <inkml:trace contextRef="#ctx0" brushRef="#br0" timeOffset="-38997.2">12918 14836 313 0,'0'0'66'0,"0"0"-21"0,0 0-7 15,0 0-5-15,0 0 0 0,0 0-6 16,0 0-6-16,0 0-3 0,0 0-1 15,-24 0 3-15,7 4 1 0,7 0 2 16,-6 2-1-16,1 0 3 0,4-2-1 16,-4 2-1-16,5-1-2 0,0-2-6 0,1 2-3 15,5-4-4-15,1 2-3 16,3-3-2-16,-1 0-2 0,1 0 1 16,-2 1-1-16,1 1 2 0,1-1 1 15,-2 1 1-15,2 0 4 0,0-1-1 0,0 2 1 16,9 0 0-16,7 0-1 0,7-3-2 15,5 0 0-15,2-1 1 0,9-5-2 16,3-1 0-16,1 2 1 0,-2-2-4 16,1 1 0-16,-9 3 0 0,-10 1-2 15,-4 2 2-15,-6 0-1 0,-7 0-1 0,-2 0 0 16,-4 0 1-16,0 0-1 0,0 0 0 16,0 0 0-16,0 0-2 0,0 0 1 15,0 0-2-15,0 0-6 0,-6 0-8 16,0 0-13-16,-5 0-31 0,7 0-96 15,-5 0-164-15,-1-4-14 0</inkml:trace>
  <inkml:trace contextRef="#ctx0" brushRef="#br0" timeOffset="-38128.59">14236 14305 182 0,'0'0'65'0,"0"0"5"0,0 0 0 0,0 0-8 16,0 0-11-16,0 0-12 0,0 0-10 15,0 0-5-15,0 0-5 0,-82-19-3 16,67 19-2-16,-2 0-1 0,0 0 1 15,5 0 1-15,1 4 0 0,0-3 3 16,7 1-1-16,-2-2-2 0,1 1-2 16,-1-1-2-16,1 1-2 0,-1-1-3 15,2 2 1-15,4-2-1 0,-1 0-2 16,1 0 0-16,-2 0-1 0,1 0-1 16,-1 0 1-16,0 0 1 0,2 0 3 0,0 3 2 15,7 0 1-15,7 2 2 0,9-4-2 16,5 1-1-16,5-2 1 0,5 0-3 15,2 0 0-15,5 0-2 0,-3 0-1 16,4 2-2-16,-5 0-1 0,-4 1 0 16,-5 0-2-16,-4 2 1 0,-10-4-1 0,-7 1 1 15,-6 0 0-15,-5-2-1 0,0 0 0 16,0 0 0-16,2 0-1 16,-1 1-2-16,1-1-2 0,-2 0-6 15,0 0-7-15,0 0-10 0,-3 0-16 0,-6-5-20 16,-6 1-37-16,6 1-75 0,-8 1-115 15</inkml:trace>
  <inkml:trace contextRef="#ctx0" brushRef="#br0" timeOffset="-37145.14">13993 14387 378 0,'0'0'81'0,"0"0"-18"16,0 0-21-16,0 0-8 0,0 0-5 0,0 0-3 15,0 0-4-15,0 0-3 0,0 0-3 16,0 0-3-16,-56-17-1 0,50 17 1 15,2 0 0-15,-1 0 0 0,1 1-2 16,4-1 0-16,-1 0-3 0,1 0 1 16,0 2-1-16,-2 0 0 0,2-1-1 0,0 5 1 15,0-1-2-15,3 3 0 0,6 4-1 16,1-4-1-16,0 2 1 16,0-1 0-16,3 0 0 0,2-2-1 15,6 2 1-15,2 1-2 0,-1-3-1 0,3 3 1 16,1-2-1-16,0 3 0 0,0 0 0 15,-3 2 1-15,3 1 3 0,0 1-4 16,0 0 3-16,-3-1-4 0,-1 1-1 16,-3-1 1-16,-8-4-3 0,1 1 2 15,-5-3-1-15,-4-5 0 0,1 4 1 0,-2-2 0 16,-1-2 0-16,1 2 0 0,-2-1 0 16,0 0 0-16,0 7 0 0,-5 3 0 15,-1-2 0-15,-4 3 0 0,0 0 0 16,0 0 0-16,0 1 0 0,-3 0 0 15,1 3-1-15,2-1 1 0,-3 2 0 16,0-1 0-16,3-1 0 0,1 0 0 16,1 2-1-16,-4-1 1 0,4-1-1 15,-3 2 2-15,0-2-1 0,-1 1 0 16,-1 1-1-16,0-2 1 0,-1-1-1 0,-1-2 1 16,1 1 1-16,-2-2 0 0,6 1-2 15,1-7 0-15,-1 5 1 0,0-3 0 16,1 4 3-16,-5 3-3 0,1-1 3 15,0 0-2-15,1-2-2 0,0 1 1 16,3-5 0-16,1-1 0 0,4-3 1 16,1-3-1-16,1 2-2 0,2-5 2 15,0 0 0-15,0 0 1 0,0 1 2 16,0 2-1-16,3 0-2 0,8 2 0 16,4 1 1-16,-4-4-1 0,7 0-1 0,3-2 1 15,2 0 0-15,7 0 0 0,2-5 0 16,3-2 1-16,5-1-1 0,2 0 0 15,7-3 0-15,3 0 0 0,6 1-5 16,0 0 6-16,0 3 2 0,-2 0-3 16,-8 2 7-16,0 0-5 0,-12 2-7 0,-10 2 7 15,-13-1-6-15,0 2 4 0,-7 0 3 16,-1 0-3-16,1 0 0 16,-6 0-2-16,0 0-6 0,0-2-6 15,-4-6-15-15,-5-3-48 0,-8-2-196 0,-1-4-71 16</inkml:trace>
  <inkml:trace contextRef="#ctx0" brushRef="#br0" timeOffset="-25821.26">15172 14507 269 0,'0'0'66'16,"0"0"-7"-16,0 0-7 0,0 0-5 16,0 0-3-16,0 0-5 0,0 0-2 15,0 0-1-15,0 0-3 0,0 0-3 16,-29-78-5-16,27 74-3 0,-1-1-4 16,1 3-3-16,-1-3-2 0,1 1-3 0,2 4 0 15,-1-1-3-15,-2-4-1 0,3 0 0 16,-1 1 1-16,-1 0 0 0,2 4 0 15,-1-2 0-15,1 2 0 0,0-1-2 16,-2 0 2-16,2-1-4 0,0 2 1 16,0-2 0-16,-1 2-1 0,1-1 1 15,0 1-3-15,-2 0 0 0,2 0 0 16,0 0 1-16,0 0-1 0,0 0 3 16,0 0-2-16,0 9 1 0,6 4 1 15,1 4-2-15,3-1 0 0,-1 0 3 0,1 0-4 16,3 0 1-16,-1 2 4 0,2 0-6 15,-1 1 6-15,0-1-6 0,3 0 1 16,-3-2-1-16,2-2 0 0,-5-3 0 16,-1-2 0-16,-1-4 1 0,1-1-1 15,0 1 3-15,2-5-3 0,2 0 0 0,0 0 0 16,4-8 0-16,1-3 0 0,-4-2 0 16,3-4-4-16,0-2 4 15,0 0-5-15,-3-1 6 0,1 1-1 0,-4-1-1 16,-2 6 1-16,-2-1-1 0,-3 6 1 15,-2 2 1-15,-1-2-1 0,-1 2 0 16,0 1 0-16,2 1-2 0,-2 5 2 16,0-1 0-16,0 1 1 0,0-1 0 15,0 0-1-15,0-2 0 0,0 2-1 16,0 0 1-16,0-1 0 0,0 0 2 0,0 1-2 16,0 0 1-16,0-1-1 0,0 2 0 15,0-2-1-15,0 2 3 0,-2-1-1 16,2 1-1-16,0-2 1 0,0 2-4 15,0 0 3-15,0 0 1 0,0 0-1 16,0 0 1-16,0 0-1 0,0 0 2 16,0 0-1-16,0 0 1 0,0 0-2 15,0 0-2-15,-1 5 4 0,1 1-2 16,-2-2 1-16,1 8-1 0,1-5 1 16,0 3-1-16,-3 3 0 0,3-2 0 0,0 0 0 15,0 0 0-15,0 1 0 0,0-1 2 16,0 1-2-16,0-1 0 0,0-1 4 15,0 2-4-15,3 0 4 0,-2-1-2 16,1 1-3-16,-1 0 1 0,1 4 0 16,1-4 0-16,0 3 1 0,-2-6 0 0,2 2-2 15,0-1 2-15,0 1-1 0,0 0 0 16,-2-1 0-16,3 0 0 16,-1 1 0-16,-1 0 1 0,-1 1-2 15,2 3 1-15,-1-4-1 0,-1 6 3 0,1-7-2 16,-1 1 0-16,-1 0-1 0,0-1-2 15,3 2 3-15,-3 1 0 0,1-2 0 16,1 1 2-16,-1 1-2 0,-1-1-2 16,2 6 0-16,-1-7 2 0,-1 9-1 15,2-4 5-15,-2-4-4 0,0 7 0 0,0-7 1 16,0 0-3-16,0 0 2 0,0-1 0 16,0 0-2-16,-3 0 3 0,0 0-2 15,-3-2 0-15,-1 3 1 0,2-5-1 16,-6 4 1-16,2-1 0 0,3-4 0 15,-8 3 0-15,1-2-2 0,-3-1 1 16,-3 2-1-16,5-2 2 0,-1-2 4 16,-2 1-6-16,7-2 2 0,-7-1 0 15,-1-2-5-15,4 0 1 0,-2-4 3 16,0-2-2-16,4-1 4 0,1-3-1 0,-2 3 1 16,1-3 0-16,5-1-1 0,0 4-1 15,1-9 1-15,3 7 1 0,3-3-1 16,0-6-1-16,14 0 1 0,4-4-3 15,9 1 4-15,7 0-1 0,5 1 1 16,5-3 1-16,1 2-3 0,0 0-2 16,-3-1-4-16,-6 3-13 0,-2-1-23 15,-6 4-36-15,-5 0-104 0,-5 5-148 16</inkml:trace>
  <inkml:trace contextRef="#ctx0" brushRef="#br0" timeOffset="-25299.45">15875 15023 573 0,'0'0'68'0,"0"0"-28"0,0 0-19 15,0 0-4-15,0 0 0 0,0 0 2 16,0 0 1-16,0 0-3 0,0 0-4 15,-9 93 0-15,9-60 1 0,3-1 4 16,8-4-5-16,2 0 1 0,5-4-8 16,1-4-2-16,1-7-3 0,-3 0-1 15,-2-8 0-15,-1-1-5 0,0-4-9 16,0-4-24-16,6-6-43 0,-4-8-124 16,0-2-122-16</inkml:trace>
  <inkml:trace contextRef="#ctx0" brushRef="#br0" timeOffset="-24756.73">15950 14570 618 0,'0'0'60'0,"0"0"-17"0,0 0-23 15,0 0-14-15,0 0-2 0,0 0-2 16,0 0 0-16,0 0-1 0,0 0-1 0,0 0 0 16,-11-7-1-16,9 5 3 0,2 2-3 15,-3-2 2-15,3 2 1 0,0-1-4 16,0 1 4-16,0-1 0 0,0 1 1 15,0-2-1-15,0 2 0 0,0 0-1 16,0 0 0-16,-3 0 1 0,-3 4-1 0,0 3 1 16,-2 3-2-16,-1-3 1 15,5-4 0-15,-1 0-1 0,5-3 1 16,-1 0-1-16,1 0 3 0,-2 0-1 16,2 0 1-16,-1 0 0 0,1 0-3 0,0 0-3 15,0 0-1-15,0 0-11 0,0 0-17 16,0 0-40-16,0 0-104 0,0 0-128 15</inkml:trace>
  <inkml:trace contextRef="#ctx0" brushRef="#br0" timeOffset="-23968.56">16670 14529 472 0,'0'0'86'0,"0"0"-26"0,0 0-11 0,0 0-8 16,0 0-7-16,0 0-9 0,0 0-9 15,0 0-3-15,0 0-1 0,-9-20 6 16,9 31-3-16,5 6 3 0,7 5-4 16,3 3-2-16,5-1-1 0,2 2 0 15,4 1-3-15,3 1 1 0,4-1-3 16,-1 2-4-16,0-4 2 0,-2 0-3 0,-2-4-1 16,-5-1 1-16,-3-4-1 15,-8-3-1-15,-5-6 0 0,-3-2 0 16,-4-5-1-16,0 0 0 0,0 0-5 0,0 0-11 15,0 0-9-15,0 0-12 0,-7-8-17 16,-6-5-23-16,-1 1-50 0,-7-7-130 16,8 7-36-16</inkml:trace>
  <inkml:trace contextRef="#ctx0" brushRef="#br0" timeOffset="-23667.73">16998 14528 573 0,'0'0'74'0,"0"0"-26"0,0 0-25 0,0 0-13 15,0 0-1-15,0 0 8 0,0 0-4 16,0 0 3-16,-88 62-5 0,56-32-3 15,-3 2-1-15,1 0-3 0,-1 2 2 16,3-4 0-16,3-3 1 0,5-1-2 16,2-5 1-16,10-7-6 0,1-2 3 0,7-4-2 15,1-5 0-15,1 2-2 16,2-5-8-16,-1 0-27 0,1 0-78 16,-5-2-200-16,1-10-23 0</inkml:trace>
  <inkml:trace contextRef="#ctx0" brushRef="#br0" timeOffset="-21485.91">17533 14382 421 0,'0'0'67'16,"0"0"-13"-16,0 0-10 0,0 0-10 0,0 0-7 15,0 0-5-15,-4-88-4 16,5 77 0-16,1 5 0 0,1-3-1 16,-2 5-1-16,1-1-1 0,2 2-1 15,-4 3-1-15,0-1-2 0,0 1-4 0,0 0-1 16,0 0-2-16,0 0-2 0,0 0 1 15,0 0 0-15,1 1 1 0,-1 16 1 16,2 7 0-16,-2 10 1 0,0-1-1 16,0 5 2-16,0 3-2 0,0 2 1 15,0 0 2-15,-2 3-4 0,-1 0 3 0,1 2-2 16,0-2-1-16,2-1 1 0,0-4-1 16,2-2-1-16,5-4-3 0,0-4 0 15,0-4-2-15,2-3 1 0,1-4-2 16,-3-8-4-16,5-1-6 0,-2-3-11 15,3-5-22-15,12-2-34 0,-2-1-109 16,8-4-136-16</inkml:trace>
  <inkml:trace contextRef="#ctx0" brushRef="#br0" timeOffset="-21085.35">18126 14768 408 0,'0'0'71'15,"0"0"-18"-15,0 0-20 0,0 0-7 16,0 0-2-16,0 0 1 0,0 0-1 15,0 0-1-15,0 0 2 0,0 0-1 16,-48 27 0-16,41 2-5 0,3 3-3 16,4-1-5-16,0 0-2 0,3-4-4 0,7-6 0 15,4-4-1-15,1-5 0 0,5-6-1 16,-1-6-1-16,1 0 0 16,-1-12-1-16,-5-4 1 0,-5-7-2 15,-3-3 0-15,-6-3-1 0,0 0-1 0,-4 2 0 16,-7 3 0-16,0 2 0 0,1 9 2 15,-2 3-1-15,5 6-1 0,-6 4-1 16,-2 0-6-16,1 3-11 0,1 8-20 16,5 6-31-16,4-5-72 0,4 4-158 15</inkml:trace>
  <inkml:trace contextRef="#ctx0" brushRef="#br0" timeOffset="-20037.33">18702 14768 357 0,'0'0'72'0,"0"0"-6"0,0 0-6 15,0 0-17-15,0 0-10 0,0 0-13 0,0 0-4 16,0 0-3-16,0 0 0 0,11 0-2 15,-11 0 4-15,3 0-2 0,-2 0 0 16,4 0-2-16,-1-2 0 0,-1-1 1 16,2 2-1-16,-5 1-2 0,1-5-2 15,1 0-2-15,-1 1-1 0,3-5 0 0,-3 4-1 16,-1 1 0-16,0-7 1 0,0 5-3 16,0-6 2-16,-1-5 0 0,-6 3-2 15,-2-5 2-15,-1 2-3 16,-3 1 1-16,0 0-1 0,-3 3 0 0,0-1 2 15,-1 5-7-15,2 1 5 0,-2 5-4 16,-2 3 3-16,-1 2 7 0,-6 7-4 16,5 4 7-16,3 4-5 0,2 3 1 15,3 1 2-15,3 0-3 0,1 2 2 16,5 0-1-16,3 0-1 0,1-2 2 0,2 0-1 16,10-3 0-16,1-1 0 0,3-3-2 15,1-7-1-15,-3 0-1 0,3-6 1 16,3-1-2-16,-1 0 1 15,4-6-1-15,-2-3 0 0,-6-5 0 0,1-3 0 16,-3-1 0-16,-2-1 0 0,-2-1 1 16,-2 6-1-16,-1 0 1 0,-1 5-2 15,-3 5 1-15,1-1 1 0,-3 5-1 16,0-1 0-16,0 1 0 0,0 0 0 16,3-2-1-16,-2 2 1 0,-1 0-1 0,3 0 1 15,-1 3 0-15,1 8 1 0,1 2-2 16,-1 4 1-16,2 5 0 0,0-1 0 15,-1 3 0-15,1 0 1 0,-1 5 0 16,1 3 0-16,-1 2-1 0,0 0 1 16,0 3-2-16,1-1 0 0,-4 1 0 0,1-4 2 15,-2 0 0-15,0-2 1 16,-2-2 3-16,-4-3-5 0,-4-2 5 16,-1-3-5-16,-3-3 0 0,-1-4 0 15,-4-2 0-15,0-4-1 0,-4-4 0 0,-1-1 0 16,-2-3 0-16,4 0 0 0,-1-3 1 15,4-4-1-15,7 0 1 0,1-5-2 16,5-4 0-16,3-3-2 0,3-8-7 16,0-2 1-16,5-4-6 0,9 0 5 15,3-1 3-15,6 1 3 0,5 1 2 0,2 3 3 16,4 3-1-16,-1 2-5 0,-1 3-13 16,-2 2-36-16,-1 3-121 0,0 4-144 15</inkml:trace>
  <inkml:trace contextRef="#ctx0" brushRef="#br0" timeOffset="-19525.58">19587 14101 157 0,'0'0'54'0,"0"0"-17"15,0 0-14-15,0 0-1 0,0 0 5 0,0 0 6 16,-89-6 4-16,69 26 2 0,0 6-2 15,0 7 4-15,-2 8 2 0,2 12 2 16,-2 6 1-16,-2 11-2 0,0 9-3 16,-2 8-11-16,0 7-7 0,5 3-7 15,5 0-9-15,9-4 1 0,7-8-4 0,15-14 3 16,14-10 2-16,10-11-6 0,10-11 2 16,8-8-10-16,-1-10-29 0,4-9-67 15,-4-10-210-15,-3-2-23 0</inkml:trace>
  <inkml:trace contextRef="#ctx0" brushRef="#br0" timeOffset="-18577.25">19822 14409 462 0,'0'0'81'0,"0"0"-20"16,0 0-16-16,0 0-8 0,0 0-5 16,0 0-6-16,0 0-8 0,0 0-5 0,0 0-3 15,0 0 3-15,-3 4 1 16,11 24-3-16,0 6 2 0,1 4 3 16,2 2-5-16,0 5 3 0,-2 2-6 15,-1 3-2-15,-2 2-1 0,0-1-3 0,0 1 2 16,-4-2-2-16,1-5-1 0,-1-6-2 15,-1-5 1-15,-1-13-3 0,3-6 1 16,-3-10-2-16,0-5-4 0,0 0-8 16,0 0-17-16,0 0-34 0,0 0-46 15,0-4-116-15,0-15-90 0</inkml:trace>
  <inkml:trace contextRef="#ctx0" brushRef="#br0" timeOffset="-18244.37">19832 14701 576 0,'0'0'68'0,"0"0"-13"16,90-20-15-16,-52 20-8 0,2 2-3 0,-1 8-9 16,-4 4-8-16,-5 4-4 15,-9 0-5-15,-7 4-2 0,-10 0 1 16,-4 3-3-16,-10-3-1 0,-13 0 1 16,-9-1-3-16,-4-1 2 0,-6-2-1 0,0-4-1 15,3-2-3-15,4-8-5 0,9-2-9 16,5-2-13-16,8-8-22 0,3-1-43 15,5-6-105-15,5-2-91 0</inkml:trace>
  <inkml:trace contextRef="#ctx0" brushRef="#br0" timeOffset="-17755.95">20375 14942 465 0,'0'0'68'0,"0"0"-13"0,0 0-16 16,0 0-9-16,0 0 2 0,0 0 0 15,0 0-7-15,0 82-4 0,-2-56-6 16,2-3-4-16,0-2-6 0,2-3-2 16,2-5-3-16,3-2 1 0,4-4 1 0,-3-3-2 15,7-1-3-15,2-3-6 0,-1-3-27 16,7-7-32-16,-3-7-129 0,-2-3-118 15</inkml:trace>
  <inkml:trace contextRef="#ctx0" brushRef="#br0" timeOffset="-17596.85">20412 14623 756 0,'0'0'39'0,"0"0"-5"16,0 0-21-16,0 0-10 0,0 0-3 15,0 0-3-15,0 0-1 0,0 0-9 16,0 0-25-16,0 0-34 0,-11-7-150 16,16 7-94-16</inkml:trace>
  <inkml:trace contextRef="#ctx0" brushRef="#br0" timeOffset="-17317.49">20830 14220 697 0,'0'0'51'0,"0"0"1"0,119 85-15 16,-73-38-15-16,0 9-4 0,-1 7-1 15,-7 9-5-15,-8 4-1 0,-10 7-4 16,-11 5-7-16,-9 4 2 0,-14 0-4 16,-14 2 2-16,-12-1-2 0,-12-4-10 15,-6-3-21-15,-7-4-52 0,0-10-165 16,0-7-96-16</inkml:trace>
  <inkml:trace contextRef="#ctx0" brushRef="#br0" timeOffset="-16237.55">14174 15987 143 0,'0'0'45'15,"0"0"-4"-15,0 0-3 0,0 0 7 16,0 0 13-16,0 0 2 0,0 0 1 0,0 0-9 16,0 0-9-16,-16-61-8 0,16 57-4 15,0-1-7-15,0 0-3 0,0 5-1 16,0-1-3-16,0 1-2 0,0-2-3 15,0 0-2-15,0 1 0 0,0 0 1 16,-3 0-2-16,3 1-2 0,-1-3-1 16,-6 3 1-16,-4 3 0 0,-2 5 2 15,-4 9-1-15,2 4-1 0,1 6-1 16,2 5 2-16,3 6-2 0,4 2 2 16,5 2-1-16,0 1-2 0,6-7-3 0,7-1 0 15,0-6-2-15,7-8-3 0,0-6-1 16,1-7-8-16,2-5-13 0,3-3-17 15,1-9-34-15,6-5-44 0,-1-9-82 16,2-2-99-16</inkml:trace>
  <inkml:trace contextRef="#ctx0" brushRef="#br0" timeOffset="-15848.35">14097 15628 667 0,'0'0'23'0,"0"0"-1"0,0 0-10 16,0 0-15-16,0 0-1 0,0 0 1 15,0 0-2-15,0 0-5 0,0 0 0 16,0 0 2-16,-36 6 3 0,32-4 3 0,-2-2 2 16,2 0 1-16,-1-2 1 0,1 1 2 15,4 1 2-15,-3-1 2 0,3-4 5 16,0 0-1-16,0 1-3 0,0-1-4 15,0 5-4-15,0-1-4 0,0 1-6 16,3 0-35-16,0 0-113 0,0 3-140 16</inkml:trace>
  <inkml:trace contextRef="#ctx0" brushRef="#br0" timeOffset="-15375.57">14537 15962 601 0,'0'0'69'0,"0"0"-6"0,0 0-19 16,0 0-20-16,0 0-3 0,0 0-3 16,106-3-4-16,-69 1-2 0,2-3-7 0,2 0-3 15,-5 2-3-15,1 0-3 0,-13 1-6 16,-3 2-19-16,1 0-32 0,-9 0-88 15,3 2-167-15</inkml:trace>
  <inkml:trace contextRef="#ctx0" brushRef="#br0" timeOffset="-15191.59">14598 16154 724 0,'0'0'55'0,"0"0"-5"0,0 0-19 15,0 0-15-15,0 0-5 0,0 0-6 16,79 34-2-16,-43-34-3 0,2-2-4 16,4-6-7-16,3-1-15 0,-6-2-34 15,-3 0-70-15,-1-2-192 0,-3-1-9 16</inkml:trace>
  <inkml:trace contextRef="#ctx0" brushRef="#br0" timeOffset="-14844.8">15312 15813 624 0,'0'0'61'0,"0"0"-2"0,0 0-18 16,0 0-17-16,0 0-1 0,0 0-4 0,17 102 3 15,-14-65-4-15,-1 0-8 0,-2 1-1 16,0 0-5-16,0 1-1 0,0-5-4 15,-2 0 0-15,1-7-4 16,-1-7-7-16,-2-5-23 0,-3-6-58 0,4-6-229 16,-4-1-27-16</inkml:trace>
  <inkml:trace contextRef="#ctx0" brushRef="#br0" timeOffset="-10993.37">13914 13850 169 0,'0'0'32'16,"0"0"-13"-16,0 0-5 0,0 0-1 15,0 0 0-15,0 0 2 16,0 0 2-16,0 0 3 0,0 0 3 0,0-5 2 16,0 5 4-16,0-2-2 0,0 2 0 15,0 0-3-15,0-2-3 0,0 2-4 16,0 0-3-16,-2-1-3 0,2 1-1 16,0-1 0-16,0-1 1 0,0 1 0 15,0-1 3-15,0-2 0 0,0-1 0 0,5-2-1 16,-1 0-2-16,3 1-3 0,-1-1 0 15,-2 5 1-15,-1 1-1 0,-3 1 0 16,4-4-1-16,1 2 0 0,-2-2-1 16,1 3 3-16,-4 1-2 0,3-4-1 15,0 3-1-15,0-2-1 0,5-1 0 16,-3 1-1-16,-2 0 1 0,1 0 0 16,-1-1 1-16,1 3 0 0,-1 0 0 15,3-1-1-15,-6 2-1 0,0-2 0 16,0 2 0-16,1 0 0 0,1-1-1 0,-1 1 1 15,1-1 0-15,2-2 0 0,2 3 2 16,0-2-4-16,-1 1 1 0,0-1-1 16,0 2 0-16,1-2 1 0,5 2-1 15,-6 0 0-15,2 0 3 0,4 0-2 16,-7 0 1-16,6 2 0 0,0 1-2 0,-7-1-1 16,7 1 1-16,-4-1-1 15,1 3 1-15,2 0 0 0,-2 0-1 16,2 0 0-16,-8-3 0 0,8 2-2 15,-6 0 3-15,0-2-1 0,0 2 0 0,-3-4 1 16,0 0-1-16,0 0 0 0,4 4 0 16,-1-1 0-16,2-1 0 0,0 5 0 15,-2-2 0-15,1 4 1 0,2 0-1 16,-3 2 5-16,3 3-5 0,-2-4 4 16,-1 5-3-16,0-6-1 0,-3-4 0 0,1 1 0 15,-1-2 0-15,0 2 0 0,0 1 1 16,0-1 0-16,0-2-1 0,0 1 1 15,0 1-1-15,0 0 1 0,0-1-1 16,0 0 1-16,-1 1 0 0,-1 5 0 16,1-6 0-16,-1-1 0 0,-1 5 1 15,1-4 0-15,0 0 2 0,-2 2-2 16,1-2 0-16,-4 1 0 0,1 1-2 16,-3 0 1-16,-1 0 1 0,4-1-3 15,-5 2 1-15,4-4 1 0,-2 2-2 0,2-1 2 16,-1-1-1-16,0 3 0 0,3-6 1 15,1 2-1-15,4-3 0 0,0 0 1 16,0 0-1-16,-1 2 2 0,-1-2-1 16,1 1 0-16,-1-1 2 0,1 0 1 15,-1 1 0-15,1-1 0 0,-1 0 0 0,1 2-1 16,-1-2-2-16,2 0 1 16,-2 0-2-16,2 0 0 0,-2 0 0 15,2 0 0-15,0 0 1 0,-1-3-1 16,1-4 0-16,0 0 0 0,0-5 1 0,0 6-1 15,0 0-1-15,0-6 1 0,0 6 0 16,0 0 1-16,0 1 0 0,0 5-1 16,0-6 0-16,0 1 0 0,0 1 0 15,1 0 1-15,1-3 1 0,0 3-2 16,1-7 0-16,0 1 0 0,2-1-2 0,-1-3 2 16,0 4 0-16,2-2-4 0,0 4 3 15,-5 3 1-15,4-2 1 16,-2 2-1-16,-2 1 0 0,3-5-3 15,-1 7 2-15,-1-3 2 0,1 3-1 0,-2-3-1 16,2 0 1-16,4-4 0 0,-1 0 0 16,0 2 0-16,0-1 0 0,-2 1 2 15,6-1-2-15,-4 0 0 0,0 1 0 16,-3 4-2-16,2-5 2 0,-2 5 0 16,1-1-1-16,2-1 2 0,-3 2-1 0,0 0-2 15,0 2 2-15,-3 1-1 0,3-4 1 16,1 3 1-16,1-1-1 0,0 0-1 15,-5 2 1-15,0-1 0 0,0 1 0 16,2 0 0-16,3 0 0 0,1 0 0 16,0 0 0-16,4 0 0 0,-6 0 0 15,4 1 0-15,1 3 0 0,-2 1 0 16,1-1 0-16,-2 0-1 0,1 0 1 16,1 3 0-16,-1-1 0 0,-3-1 0 15,5 2 0-15,-6-4 0 0,1 5 0 0,-2-3 0 16,-1-1-1-16,1 5 0 0,-1-4 2 15,-1 6 3-15,3-1-5 0,-2-1 6 16,-1 2-5-16,0-7 1 0,4 5 0 16,-2-4 0-16,-1-1-1 0,1 1 1 15,-2-5-2-15,0 5 1 0,1-1 0 0,1 1-1 16,-1-1 1-16,-1-4 1 16,0 5-1-16,0 2 0 0,0-1 0 15,0 6-1-15,0-5 1 0,0-1-1 16,0 4 1-16,0-4 2 0,0-1-2 0,0 1-2 15,0-1 3-15,0 0-2 0,0 5 2 16,3-1 1-16,3-3-2 0,2 3 1 16,0-3 1-16,2 0 0 0,-1-1 3 15,1-2-3-15,-2 2 1 0,3-4-2 16,-3 2 0-16,-2-3-2 0,4 1 2 0,-4-1-1 16,-2 0 0-16,8 0 1 0,-6 0-1 15,4 0-2-15,4 0-1 0,-5-3-7 16,4-4-13-16,-3-2-32 15,2-4-90-15,2-3-178 0,1-4-8 0</inkml:trace>
  <inkml:trace contextRef="#ctx0" brushRef="#br0" timeOffset="518.6">20130 15613 384 0,'0'0'59'0,"0"0"-16"0,0 0-16 0,0 0-3 16,0 0-2-16,0 0 1 0,0 0-1 15,0 0-1-15,0 0-1 0,-1-50 0 16,1 49-1-16,0 1-2 0,0 0-3 16,0-2-2-16,1 2-3 0,-1 0 1 15,2 0-1-15,-2 0-3 0,1 0-2 0,4 0-1 16,-1 0-3-16,2 6 1 16,1 6 0-16,-3-4 0 0,0 6 2 15,-1 1 0-15,-1-5 2 0,1 9 0 16,-3-1 1-16,1 0-1 0,2 6-1 0,-1-6 0 15,1-3-2-15,0 2 1 0,-2-6-2 16,4 5 0-16,-3-5 0 0,1 1 0 16,-2-1 4-16,1 1-3 0,-1 0 4 15,-1 3-5-15,0 3 1 0,0-7 1 16,0 6-1-16,0-5 0 0,0-1 0 0,-1 0-1 16,1 2 1-16,0 4-1 0,0-1-1 15,1 4 2-15,4-6-1 0,-1-1 1 16,0 1-1-16,1 1 0 15,0 1-2-15,-2-1 1 0,0 2-1 0,-1-7 1 16,-2 8 0-16,1-6 0 0,-1-1 0 16,0 0 1-16,0-5-1 0,0 6 0 15,0-6 1-15,0 0-1 0,0 6 0 16,0-6 1-16,0 0-2 0,0 8 1 16,0-8 0-16,0 0 1 0,0 4 0 0,0-5 0 15,0 0-1-15,2 1-2 0,-1-3 3 16,0 2 0-16,1-1 0 0,1 3 2 15,0-2-1-15,-2-3-3 16,2 2 2-16,1-2 1 0,-1 1-1 0,0-2 4 16,3 4-5-16,-3-3 2 0,0-1-2 15,6 3-1-15,-4-1 3 0,4-1 0 16,1 4-1-16,3-6-1 0,-1 2 2 16,1-2-1-16,1 1-1 0,-1-1 1 15,1 0-3-15,-2 0 2 0,2 0 0 0,0 0-1 16,4 0 1-16,-2 0 0 0,9-3 0 15,-2 0 1-15,-1 0 0 0,4-2 0 16,0 1 0-16,0 1-2 0,1-2 1 16,-1 1-1-16,0 1 1 0,-1-2 0 15,2 0 0-15,2 1 0 0,5-2 0 16,-1 0 0-16,6 0 0 0,1-2-1 0,4 1 1 16,6-1 1-16,5-2 0 15,10-1 1-15,6-1 0 0,10 0-2 16,6-2 1-16,0 2 0 0,0 0 0 0,-1-2-1 15,-2 2 0-15,-3-2-2 0,-3 2 2 16,-2 1 1-16,-4 0-1 0,-3 4 1 16,-4-2 0-16,-3 0 1 0,-4 1 4 15,-4 1 0-15,-5 1 2 0,-4 1 0 16,-8 1 0-16,-5 2-4 0,-9-1 0 0,-10 1-2 16,-1 1-1-16,-6 1 0 0,-2 0-1 15,2 0 1-15,-6 0-1 16,0 0-3-16,0 0-1 0,-2 0-2 15,-5 0-11-15,-7-1-8 0,-1-1-26 0,8 1-40 16,-7-1-120-16,2-6-116 0</inkml:trace>
  <inkml:trace contextRef="#ctx0" brushRef="#br0" timeOffset="1046.66">22302 15809 387 0,'0'0'64'0,"0"0"-4"16,0 0-27-16,0 0-5 16,0 0-5-16,0 0-1 0,0 0 2 15,0 0 3-15,0 0 7 0,0 0-4 16,-50 9 0-16,50-3-9 0,0 3-5 0,5 2-4 15,6 2 0-15,2-2-3 0,3-3-1 16,2-2 0-16,1 1 0 0,6-1-1 16,1 0 0-16,3 0-1 0,1 2-3 15,0 0 2-15,1 2-1 0,-2 2 1 16,-3 2-3-16,-3 2 1 0,-3 0-3 0,-4 2 1 16,-3 0 0-16,-7-4 1 0,-2 2 1 15,-4 2 0-15,0-2-1 16,-6 4-1-16,-2-2 0 0,-4-1 1 15,-1 0-2-15,-4-1 0 0,-1-1 1 0,0-1-2 16,-1 0 0-16,-3-2-3 0,2 0-7 16,2 2-15-16,-2-4-43 0,9-2-123 15,-5-6-146-15</inkml:trace>
  <inkml:trace contextRef="#ctx0" brushRef="#br0" timeOffset="5674.24">23455 15429 429 0,'0'0'66'0,"0"0"-3"15,0 0-12-15,0 0-5 16,0 0-7-16,-10-82-4 0,10 76-5 15,0 6-8-15,-2-2-3 0,2 2-7 0,0-1-2 16,0 0-3-16,0 1-1 0,0 0 1 16,0 1 3-16,0 16-1 0,3 9 1 15,4 12 1-15,-1 6 0 0,1 4-2 16,-1 7 2-16,0 1-5 0,1 3 0 16,-3-1-2-16,2-2-1 0,0-1 3 0,-1-4-3 15,-1-3 3-15,1-4-6 0,-2-5 0 16,0-4 0-16,0-3-3 0,-1-11 4 15,-1-1-2-15,1-8 0 0,-2-6 0 16,1 0-3-16,-1-6-4 0,0 0-7 16,0 0-16-16,2-1-24 0,-2-13-40 15,0 1-68-15,0-11-155 0</inkml:trace>
  <inkml:trace contextRef="#ctx0" brushRef="#br0" timeOffset="6206.72">23449 15754 488 0,'0'0'81'0,"0"0"-26"0,0 0-16 16,0 0-7-16,0 0-1 0,0 0-4 16,107-77-2-16,-74 75-2 0,4 2-7 0,-1 0-5 15,-4 4-6-15,-3 4-3 0,-6 5-2 16,-6 0 0-16,-7 0 0 0,-7 0-1 15,-3 2 0-15,-7 3 2 16,-15-1-1-16,-7 1 1 0,-7-2 4 0,-5-3-6 16,0 0 6-16,1-5-7 0,4-2-2 15,6-1-4-15,10-3-7 0,4-2-11 16,4 0-21-16,8-2-23 0,2-5-37 16,2 1-77-16,9-5-98 0</inkml:trace>
  <inkml:trace contextRef="#ctx0" brushRef="#br0" timeOffset="6773.48">23886 15592 612 0,'0'0'55'0,"0"0"-16"0,88 3-16 15,-57 11-14-15,-4 4-4 0,-4 5-3 16,-3-1-1-16,-5 3-1 0,-2 0 1 16,-8-2-1-16,-3-2 3 0,-2-1 0 15,0-6 3-15,-3-1 4 0,-1-4-6 16,1-5 7-16,-1 0-6 0,4-4-2 16,-5 0 1-16,-1-7-7 0,2-9 4 15,0-8-5-15,4-3 1 0,4-2 3 0,8 1-2 16,2 1 1-16,1 3-2 0,2 4-1 15,-3 5-4-15,-1 4-9 0,2 4-15 16,1 1-30-16,1 3-59 0,0 1-139 16</inkml:trace>
  <inkml:trace contextRef="#ctx0" brushRef="#br0" timeOffset="7319.08">24421 15772 387 0,'0'0'68'0,"0"0"-11"0,0 0-16 0,0 0-5 15,0 0-1-15,0 0-8 0,0 0 0 16,0 0-8-16,0 0-10 0,12 39 2 15,5-39-9-15,-1 0 3 0,5-7-1 16,1-5 1-16,0-1-4 0,-2-3 0 16,5-2 0-16,-2-5-2 0,-3 0 3 15,-3-7-2-15,-3 0 1 0,-6 0-2 16,-7-1 0-16,-1 5-1 0,-3 4 0 16,-9 7 2-16,-6 5 0 0,-5 9 4 15,-4 1 2-15,-4 12 3 0,2 6 2 0,2 8 2 16,2 4-1-16,8 4-1 0,3 2-3 15,8-1-1-15,6 0-3 0,0-4 2 16,14-6 0-16,6-2-5 0,8-5 2 16,5-4-6-16,7-6-1 0,2-6-7 15,4-2-9-15,0-6-16 0,0-6-34 0,0-2-45 16,-2-1-84-16,-1-3-89 16</inkml:trace>
  <inkml:trace contextRef="#ctx0" brushRef="#br0" timeOffset="7709.91">25170 15545 470 0,'0'0'70'16,"0"0"-29"-16,0 0-18 0,0 0-2 15,0 0 1-15,0 0 1 0,-98-8 0 16,67 22-4-16,2 1-3 0,1 3-1 0,-1 2 1 16,5 3-2-16,3 2 0 0,2 0-1 15,9 0-3-15,4-1-2 0,6-3-1 16,0-3-3-16,10-3-1 0,6-3-1 15,3-4 1-15,5-4-1 0,2-4 0 16,2 0-2-16,1-10 0 0,-2-4-1 16,-2-5 0-16,-2-6 1 0,-3-2-2 15,-4-10-2-15,-3-10-6 0,-4-4-7 16,-5-8-10-16,-4-2-2 0,0 1 1 16,-6 5 10-16,-2 10 10 0,-5 10 9 0,5 13 1 15,3 10 7-15,-5 7 3 0,-1 5 5 16,-2 9 5-16,-2 8-5 0,6 7-1 15,3 5-5-15,6 8 0 0,0 2-3 16,4 5 2-16,8 0-3 0,4 1-1 16,3-2-1-16,4-4-4 0,1-4 1 15,5-5-1-15,0-5-2 0,0-6 0 16,1-6-5-16,-2-6-7 0,-3-7-23 16,-1 0-45-16,-1-10-166 0,0-8-81 15</inkml:trace>
  <inkml:trace contextRef="#ctx0" brushRef="#br0" timeOffset="7987.55">25607 15441 632 0,'0'0'40'0,"0"0"-4"15,0 0-18-15,0 0-11 0,0 0-4 16,0 0-3-16,43 93 0 0,-42-69-3 0,-1 2-1 16,0-8-6-16,0 2-4 0,-1-8-13 15,0 1-18-15,-2-1-42 16,1-8-76-16,2 2-114 0</inkml:trace>
  <inkml:trace contextRef="#ctx0" brushRef="#br0" timeOffset="8111.39">25665 15236 618 0,'0'0'-2'15,"0"0"-8"-15,0 0-38 0,0 0-91 16,0 0-132-16</inkml:trace>
  <inkml:trace contextRef="#ctx0" brushRef="#br0" timeOffset="8412.21">26046 15331 539 0,'0'0'62'0,"0"0"-18"15,-68 107-8-15,55-64-5 0,7 1-3 16,6-1-5-16,2-4-6 0,10-4-5 0,6-5-6 15,7-7-5-15,5-5 0 0,3-5-3 16,4-8-3-16,0-5-18 0,4 0-35 16,-5-9-110-16,-1-4-148 0</inkml:trace>
  <inkml:trace contextRef="#ctx0" brushRef="#br0" timeOffset="8739.89">26539 15113 462 0,'0'0'79'0,"0"0"-16"16,0 0-17-16,11 116-11 0,-11-74-6 0,0 6-3 15,0-1-2-15,0 5-7 16,2-2-6-16,1-2-7 0,-1-4-5 16,1-3 1-16,-2-6 0 0,2-12-2 15,-3-10-6-15,1-6-12 0,-1-7-30 0,0 0-59 16,0 0-160-16,0-7-39 0</inkml:trace>
  <inkml:trace contextRef="#ctx0" brushRef="#br0" timeOffset="8915.98">26390 15426 657 0,'0'0'69'16,"0"0"-10"-16,0 0-22 0,0 0-23 0,0 0-9 15,91 8-3-15,-57-8-1 0,2 0-2 16,0-5-4-16,-1-1-8 0,4 1-27 16,-3-3-74-16,0 0-198 0,-5-4-21 15</inkml:trace>
  <inkml:trace contextRef="#ctx0" brushRef="#br0" timeOffset="9527.09">26892 15628 330 0,'0'0'76'0,"0"0"-19"16,0 0-15-16,0 0-10 16,0 0-8-16,0 0-5 0,0 0-4 15,0 0-2-15,0 0-4 0,55-12-3 16,-35 0 0-16,1-3-2 0,-1-4 0 0,1 0 0 15,-1-4-1-15,-2-1 0 0,-2 1-1 16,-3-1-2-16,-3 1 1 0,-5 7-2 16,-4-1 0-16,-1-1 0 0,-7 4 1 15,-6-3 0-15,-6 6 4 0,-1 8 1 16,-1 3 7-16,-2 1 6 0,0 12 5 0,4 4 1 16,2 4-3-16,7 3-3 0,4 5-6 15,6 0-1-15,0 1-5 0,10 1-1 16,8-6-3-16,3 0-1 0,5-7-2 15,2-4-4-15,2-7-13 0,1-2-21 16,-3-5-44-16,3 0-91 0,-4-5-133 16</inkml:trace>
  <inkml:trace contextRef="#ctx0" brushRef="#br0" timeOffset="9878.59">27657 15321 609 0,'0'0'59'0,"0"0"-16"0,-86 26-18 15,40-3-8-15,-1 6-1 0,0 5-3 16,0 1 0-16,5 1-5 0,3-3 0 16,4-2-1-16,10-4-2 0,7-9-1 15,9-7-1-15,6-7-2 0,3-2 1 16,9-2-2-16,11 0 0 0,8-5-1 16,9-11-1-16,4-10-1 0,1-5-2 15,5-5-1-15,0-2-2 0,0-3 1 0,-2-3-1 16,-1-2 0-16,-8-2 1 0,-6-7-4 15,-7-2 5-15,-7-5-4 0,-4-2 4 16,-10 3 5-16,-2 9 2 0,-1 11 7 16,-6 14 4-16,-2 12 2 0,-1 10 2 15,-4 7 0-15,-1 15 0 0,-2 13 1 0,4 12 0 16,-1 8-1-16,0 7 1 0,4 1 0 16,2 3-4-16,5 0-3 15,3-3-4-15,10-3-4 0,12-5 0 16,9-5-4-16,10-7-2 0,7-12-10 0,5-11-35 15,5-12-268-15,3-4-43 0</inkml:trace>
  <inkml:trace contextRef="#ctx0" brushRef="#br0" timeOffset="10590.93">24835 16545 561 0,'0'0'75'0,"0"0"-15"0,0 0-14 0,0 0-16 16,0 0-8-16,0 0-7 0,0 0-2 15,0 0-1-15,-14-14-1 0,19 40 4 16,2 3-4-16,2 3-3 15,-1 4 1-15,0 8 0 0,-2 5 0 0,2 6-5 16,-2 4 2-16,0 0-5 0,-1-3 4 16,3-4-3-16,0-5-2 0,0-6 0 15,0-6-3-15,0-5 9 0,-1-9-8 16,-3-1-1-16,0-11-21 0,-2-3-15 16,-1-3-27-16,-1-3-33 0,-1-10-54 0,-7-8-122 15</inkml:trace>
  <inkml:trace contextRef="#ctx0" brushRef="#br0" timeOffset="10871.65">24897 16643 663 0,'0'0'48'0,"0"0"-4"0,0 0-17 16,104-24-16-16,-73 24-8 0,0 10-2 15,-7 4-1-15,-6 0 0 0,-5 1 0 0,-12 1-1 16,-1 3 0-16,-17 1 0 16,-9 3 1-16,-7-1-2 0,-3-6 2 15,-1-2-6-15,3-4-5 0,11 0-19 16,1-9-25-16,6-1-55 0,6 0-106 0,0-8-82 15</inkml:trace>
  <inkml:trace contextRef="#ctx0" brushRef="#br0" timeOffset="11270.53">25249 16584 568 0,'0'0'70'0,"93"-4"-21"0,-44 4-22 0,-3 6-15 16,-6 5-11-16,-7 3-2 0,-9 0-2 16,-8-1 1-16,-10 1-1 0,-6 4 1 15,-17 2 1-15,-9 5 1 0,-9-4 0 16,-3-2 3-16,-1-4-2 0,3-6 2 16,9-1 1-16,5-8-1 0,10 0 0 15,9-7-1-15,3-10-1 0,12-6-4 0,14-10-1 16,9 3-5-16,5-2-7 0,5 2-7 15,0 1-17-15,0 4-30 0,-6 1-52 16,-2 9-48-16,-6 0-90 0</inkml:trace>
  <inkml:trace contextRef="#ctx0" brushRef="#br0" timeOffset="12130.21">26011 16531 452 0,'0'0'55'0,"0"0"-11"0,0 0-17 0,0 0-3 15,-27 78 1-15,17-47 3 0,4 1-1 16,5 1-4-16,1-6-2 15,1 0-7-15,12-7-1 0,3-5-1 0,4-4-3 16,6-9 0-16,2-2-5 0,1-5-2 16,1-10-1-16,-2-5-6 0,-2-4-3 15,-9-6-8-15,-8-2-11 0,-9-1-7 16,-5-3 0-16,-13-1 4 0,-8 3 10 16,-8 3 7-16,-2 5 7 0,-2 7 10 0,2 6 1 15,4 6 7-15,9 4 2 0,6 3-2 16,7 0 1-16,6 0 2 0,4 3 0 15,3 4 1-15,15 3 4 0,8 0-10 16,9 1-1-16,5-7-6 0,4 1-4 16,4-3 1-16,1-1-2 0,-3-1-6 15,2 0-9-15,-5-5-5 0,-2-5-7 16,-5-3 3-16,-2-2 2 0,-7-1 9 16,-4 0 8-16,-5-3 2 0,-3-1 5 15,-1 1 0-15,-2-3 1 0,1 1 0 0,-3 2 0 16,-4 3-1-16,1 2 3 0,-4 5-1 15,1 0 2-15,1 0 2 0,-4 4-3 16,0 3 4-16,-1 2 3 0,0-2 3 16,0 2 3-16,2 0 3 0,-2 0-3 15,1 0 1-15,-1-3 1 0,0 3-3 16,2-2 1-16,-2 2-2 0,0-1-4 16,1 1 1-16,-1 0-3 0,0 0-1 15,0 0-2-15,0 0-2 0,0 0 0 16,0 0 1-16,3 9 3 0,2 9 1 0,1 7 0 15,2 2 1-15,1 4-2 0,1 4 1 16,0 5 1-16,-1 2-7 0,-2 2 3 16,-3-2-5-16,-1-2-2 0,-1-2 2 15,-2-5 0-15,0-4-1 0,0-9 1 16,0-8 0-16,-2-1-3 0,1-8 4 0,-1 2-1 16,1-1 1-16,-1-4 1 0,2-11-4 15,0-8 0-15,0-8-1 0,9-5-1 16,5-3-1-16,4 3 4 15,4 0 0-15,2 6-3 0,3 3 7 0,2 7-6 16,0 7 7-16,-1 7 2 0,-5 2-1 16,-3 14 5-16,-4 6-5 0,-6 3 3 15,-4 4-5-15,-6-2-3 0,0 1 1 16,-10-3-3-16,-7-3 2 0,-6-3 0 16,-2-4-1-16,-4-2 1 0,-2-5-1 0,0-3-1 15,0-3-2-15,2-3-4 0,2-8-5 16,2-2-8-16,2-4-14 0,1-3-36 15,1-1-65-15,-1-2-184 0</inkml:trace>
  <inkml:trace contextRef="#ctx0" brushRef="#br0" timeOffset="12837.62">27216 16568 312 0,'0'0'80'0,"0"0"-2"16,0 0-16-16,0 0-14 0,0 0-10 0,0 0-4 15,0 0-7-15,0 0-6 0,0 0-8 16,-4-1-5-16,17-9-2 0,5 0 0 15,-1-3-2-15,-2 1 0 16,-2-3-1-16,2-2-7 0,-4 1 7 0,1-3-6 16,1 1 4-16,-1-1 1 0,-1-2-1 15,4-3 0-15,-2 1-1 0,-2-2 1 16,-2 0 0-16,-5 6-1 0,-2-1 0 16,-2 2-2-16,0 9 1 0,-5-6 0 15,0 9 1-15,-4 6-1 0,-3 0 2 0,4 10 1 16,0 10 5-16,5 6 1 0,3 5 3 15,5 3-1-15,6 2 1 0,5 4 1 16,0-1-6-16,0 2 3 0,-3-1-6 16,-5-3-4-16,-8-5 1 0,-2-6-2 15,-16 0 0-15,-7-4 0 0,-6-4 1 0,-2-3-2 16,3-6-4-16,6-2-11 16,11-5-14-16,3-2-37 0,10-7-93 15,0-12-150-15</inkml:trace>
  <inkml:trace contextRef="#ctx0" brushRef="#br0" timeOffset="13007.58">27735 16518 863 0,'0'0'23'16,"0"0"-7"-16,0 0-13 0,0 0-17 15,0 0-28-15,0 0-153 0,0 0-138 0</inkml:trace>
  <inkml:trace contextRef="#ctx0" brushRef="#br0" timeOffset="15277.83">15924 15761 344 0,'0'0'67'15,"0"0"-22"-15,0 0-10 0,0 0-1 16,0 0-2-16,0 0 1 0,0 0-1 0,0 0-3 16,-3-57-1-16,3 57-1 15,-2-2-2-15,2 2-5 0,-1 0-4 0,-1-1-5 16,2 1-2-16,-1-1 1 15,1 1-2-15,-3-1-2 0,3 1 1 0,0 0 0 16,0 0-2-16,0 0 1 0,-1 0-2 16,1 0 1-16,-3 0 1 0,0 3-2 15,2 10 3-15,-1-2-1 0,2 4-2 16,0 6 1-16,0 0 1 0,9 8 4 16,-1 0-4-16,3 3 3 0,0 1-6 0,1 5-1 15,-2 2 0-15,0 5-3 0,-1 1 2 16,-2 2-3-16,-1 1 2 0,1 1-1 15,-3-2 2-15,0 0-2 0,1-4-1 16,-1-2-1-16,2-2 2 0,1-1 4 16,-1 0-1-16,1-5 2 0,1-2-4 15,-3-5 0-15,2-2-2 0,-2-9 2 16,-1 1 2-16,-2-7-4 0,-1-5 1 16,-1 1 1-16,0-6-5 0,0 4 4 15,0 3 1-15,0-1-2 0,0 0 4 0,0-6-2 16,0 0-2-16,0 0 3 0,0 1-2 15,3 1 0-15,-3 0 3 0,0 3-3 16,-3 3 3-16,-1 1-2 0,-7-1 1 16,-1 1 0-16,-2-2 0 0,-4 0-2 15,-2 0 1-15,2 1 0 0,-3-3-2 0,-4 5 2 16,3-1 0-16,-4 3 0 16,-3 2 1-16,-3 2-1 0,-2-2 2 15,-5 1-2-15,-2 2 0 0,-4 0-1 16,-2-4 0-16,-7 1 0 0,-4 1 2 0,-3-2-1 15,-6 1 0-15,-4-4 0 0,-3 0-2 16,-6 1 1-16,-2 1 2 0,-2 0 0 16,-4-3 3-16,-2 2-3 0,1-4-1 15,-4 1 0-15,3-3 0 0,1-1 0 16,1-1 1-16,2 0 0 0,4-1-1 0,1-2 1 16,4 0-1-16,-1 0 0 0,3 0-1 15,0 0 2-15,2 3 0 16,1-3-1-16,-2 3 0 0,3 1 0 15,-1-1-1-15,-3 4 1 0,0-2 2 0,-6 1-2 16,-1 1 2-16,-3-3-2 0,0 2-1 16,-3-3 1-16,1 2 0 0,-2-2-1 15,1 3 1-15,-5-3-1 0,6 2 1 16,-3-1 0-16,2 1 1 0,3-1 0 16,3 0-1-16,2 1-1 0,2 0 3 0,4-2-4 15,-1 1 3-15,4-1-2 0,3 4-1 16,1-2 14-16,4 2-12 0,1-1 2 15,2 1 4-15,1-2-5 0,1 2 6 16,-1-2 2-16,6 3-9 0,-1-3 2 16,3 2-4-16,5-1 3 0,6 1-2 15,5 1-1-15,6-2 3 0,10 1 0 16,3-3 0-16,2 3 0 0,7-4 0 16,-2 2 0-16,3 1 1 0,3-3-2 15,0 1 0-15,-1-1-2 0,4-3 4 0,-1 0-4 16,1 0-2-16,0 4 3 0,0-4-3 15,0 0-2-15,0 0-8 0,0 0-21 16,0 1-37-16,0-1-106 0,0 0-140 16,0 0-5-16</inkml:trace>
  <inkml:trace contextRef="#ctx0" brushRef="#br0" timeOffset="15746.85">11027 16927 490 0,'0'0'75'0,"0"0"-5"0,0 0-25 0,0 0-25 15,0 0-10-15,0 0-5 0,0 0 3 16,0 0 0-16,0 0 1 0,-62 82-2 15,33-48-2-15,0 1-2 16,-1 3 2-16,6 0 11 0,-1 3-5 0,3-6 10 16,2 0-4-16,4-7-8 0,3-2 4 15,6-5-2-15,4-7 0 0,3 2 1 16,3-1 3-16,12 1 4 0,7-4 1 16,10-1-1-16,8-4-6 0,7 3-5 15,5-3-3-15,-3 1-7 0,-3-1-4 0,-8 0-22 16,-6 3-64-16,-11-4-234 0,-3-2-30 15</inkml:trace>
  <inkml:trace contextRef="#ctx0" brushRef="#br0" timeOffset="46929.54">17737 16484 302 0,'0'0'78'16,"0"0"-28"-16,0 0-21 0,0 0-15 15,0 0 1-15,-27-79 2 16,24 69 1-16,0 1 2 0,0-4-1 0,-2 2 0 16,-1-5 0-16,0 1-1 0,0 0-2 15,0 0-1-15,2-2 0 0,1 6-1 16,-3-7-2-16,5 6 2 0,-1 0-1 16,1 0 1-16,1 6 0 0,0-1 0 15,0 7-3-15,-2 0-1 0,2 0-1 0,0-2 0 16,0 0 0-16,0 2 0 0,0-1 1 15,3 1-3-15,6 0 0 16,-1 10 0-16,4 5-1 0,-2 7 1 0,-4 3-3 16,0 4-2-16,-3 2 2 0,0 4-2 15,0 2 3-15,-2 6 2 0,0-1-3 0,-1 2 3 16,0 2-4-16,0-4 0 16,0-2 0-16,0-1 1 0,-1 0 0 15,-2-4-2-15,2 2 3 0,-1-4-2 16,2-2-1-16,0-2 0 0,0-11-2 0,0-6 0 15,0-1-1-15,0-3-2 0,0-4 0 16,0 2-1-16,0-6-3 0,0 0-2 16,0 0-8-16,0 2-13 0,0-2-20 15,-3 0-44-15,0-10-92 0,-3-8-137 16</inkml:trace>
  <inkml:trace contextRef="#ctx0" brushRef="#br0" timeOffset="47318.07">17947 16304 574 0,'0'0'76'16,"0"0"-21"-16,0 0-19 0,0 0-9 15,0 0-3-15,0 0-4 0,0 0-1 16,0 0-3-16,0 0-2 0,88 34-2 16,-76-2-2-16,-1 5-1 0,1 7 3 15,-4 4-6-15,0 1 3 0,-2 2-6 0,-1 0-1 16,-2-3 0-16,-3-1-1 0,0-2 2 15,0-5-3-15,0-3 1 0,0-7-2 16,0-8 0-16,0-10 0 0,0-2 1 16,0-4-3-16,0 1-4 0,0-2-8 15,0-5-15-15,0 0-16 0,0 0-24 0,-8 0-32 16,-3-4-64-16,-6-5-133 16</inkml:trace>
  <inkml:trace contextRef="#ctx0" brushRef="#br0" timeOffset="47620.04">17503 16884 556 0,'0'0'48'0,"0"0"3"16,0 0-10-16,0 0-16 0,62 75-11 16,-31-58-3-16,2 1-5 0,3 1-1 0,0-1-6 15,-1-1-2-15,1-2-10 0,0 0-25 16,-1-3-68-16,1-1-171 0,-5-7-31 15</inkml:trace>
  <inkml:trace contextRef="#ctx0" brushRef="#br0" timeOffset="47807.47">18397 16761 674 0,'0'0'27'0,"0"0"2"15,0 0-8-15,-109 82-12 0,63-51-8 16,-2 6-1-16,-2 1-2 0,-2-1 0 16,2-1-4-16,3-4-3 0,2-5-25 15,0-3-52-15,6-9-185 0,4-2-41 16</inkml:trace>
  <inkml:trace contextRef="#ctx0" brushRef="#br0" timeOffset="50573.83">16106 17824 239 0,'0'0'74'15,"0"0"-12"-15,0 0-8 0,0 0-10 16,0 0 0-16,0 0-9 0,0 0-5 16,0 0-6-16,0 0-3 0,0 0 1 15,-64 5-2-15,60-5-4 0,-1 0 0 0,3-3-3 16,2 3 3-16,-7-2 1 16,2 2-2-16,-1-2 1 0,2 2-1 15,4 0-4-15,-3 0-1 0,2-3-3 16,-4 1-3-16,0 2 0 0,2-3 0 0,3 3 0 15,-2 0 1-15,2-1 0 0,0 1-1 16,0 0 3-16,0-2 3 0,6 0 0 16,8 2 1-16,7-3-2 0,1 2-2 15,6-2-1-15,3-2-1 0,-1 2-1 16,2 0-3-16,0-1 2 0,-3 1 0 0,-3 1-1 16,-8 2 0-16,-7 0-2 0,-6 0 1 15,-5 0-1-15,5 0 1 16,-1 0 2-16,2 0-1 0,-2 0-2 15,-4 0 2-15,0 0-1 0,0 0-3 0,0 0 3 16,2 2-2-16,-2-2-1 0,0 2-1 16,1-2-5-16,-1 1-4 0,0 2-4 15,0 1-6-15,0 1-10 0,-4 5-13 16,-5 1-25-16,3-2-32 0,-4-4-58 16,3-2-98-16</inkml:trace>
  <inkml:trace contextRef="#ctx0" brushRef="#br0" timeOffset="51127.77">16012 18191 365 0,'0'0'85'16,"0"0"-16"-16,0 0-14 0,0 0-9 0,0 0-6 16,0 0-1-16,0 0-4 0,0 0-5 15,0 0-4-15,0 0-5 16,104 24-2-16,-72-24-5 0,5 0 5 15,1 0-5-15,3-4-6 0,-1 1-2 0,2-2-2 16,-1 0 1-16,-5-2 0 0,-3 0 1 16,-6 3-5-16,-6 1-1 0,-11 2 4 15,-6 1-4-15,-4 0-1 0,0 0 3 16,0 0-5-16,0 0 3 0,0 0 2 16,-9 4-7-16,-1 2 4 0,-4 1-4 0,5-2 1 15,2 1-4-15,-2 0-7 0,4 2-10 16,0-3-24-16,2-2-33 0,2 1-89 15,1-4-133-15</inkml:trace>
  <inkml:trace contextRef="#ctx0" brushRef="#br0" timeOffset="51611.84">16909 17990 268 0,'0'0'89'0,"0"0"-14"16,0 0-16-16,0 0-5 0,0 0-9 15,0 0-6-15,0 0 5 16,0 0-2-16,0 0-3 0,-11 7-1 15,26-7-11-15,9 0-2 0,11 0-2 0,4 0-6 16,3-7 3-16,2-3-8 0,-4-1-7 16,-1-3-1-16,-7 5-5 0,-10 5 3 15,-8-1-4-15,-8 5 2 0,-6 0 0 16,0-1-8-16,0 1 3 0,1 0-6 16,-1 0-3-16,0 0 0 0,0 0-9 0,-1 2-15 15,-5 9-31-15,-1 1-50 0,2-4-108 16,-2-7-74-16</inkml:trace>
  <inkml:trace contextRef="#ctx0" brushRef="#br0" timeOffset="52690.66">17690 17608 241 0,'0'0'56'15,"0"0"0"-15,0 0 2 0,0 0-7 0,91-40-3 16,-67 33-12-16,2-4-7 0,2 2-9 16,0 1-2-16,0 0-7 0,-2-1-2 15,-6 2-2-15,-4 1-1 0,-3 1-4 16,-4 0 3-16,-2 0 2 0,-1 0 6 16,-3 2 1-16,1-4 3 0,-2 2-1 0,-1 0-5 15,3-2 3-15,-1 2-4 0,3-3-1 16,0 1-2-16,-5 4-4 0,2 0 3 15,-1-2-1-15,-1 4 3 0,3-4-2 16,-1 2 0-16,-3 3 0 0,0 0 0 16,0 0-4-16,0 0 4 0,0-3-3 15,0 3 1-15,0 0 3 0,0 0-3 16,0 0-1-16,-1 0 0 0,-5 0-3 16,0 0 2-16,-3 0 5 0,0 3-6 15,0 0 4-15,-4 5 0 0,1 1-2 0,-1-2 3 16,3 1 0-16,-2 2-2 0,4-6 0 15,-7 4-4-15,7-2 4 0,-3-5-2 16,-3 5 0-16,5-1 0 0,-1 2-2 16,2 1 2-16,2-3 1 0,-1 0 2 15,1 2-1-15,-3-3-1 0,3 2 4 16,1 2-5-16,0-4 1 0,-1 4 1 0,2 0-5 16,-2-4 3-16,4-1-1 15,-3 4-3-15,2-3 4 0,-1 5 0 16,-1-2-1-16,2 1 0 0,-1 0 1 0,2-4-1 15,-4 4 2-15,3-5-1 0,-5 1-1 16,1 4 2-16,3-8-1 0,-5 4-2 16,6-2-1-16,-1-1-1 0,1 4 0 15,0-3 6-15,0 1-1 0,0 0-1 16,-2 4 0-16,3-2-4 0,1-2 4 0,-3 6-1 16,1-4 2-16,-2 4-2 15,1 0-2-15,1 0 0 0,-2 0 0 0,0 3 2 16,4-3 2-16,-2 2-2 15,0 0-1-15,1-5 1 0,1 4-4 0,-1-5 5 16,1 5 1-16,1 7-5 0,0-5 4 16,0 6-1-16,0-8-1 0,0-4 5 15,0 0 1-15,1 0-4 0,2 1-5 16,0 7 0-16,2 3 1 0,-4 4 4 16,6 2 1-16,-4-4 1 0,1 5-2 0,1-2-5 15,1 6 6-15,-1-1 0 0,2 8-1 16,1 4 4-16,-1 4-3 0,2-1-2 15,2-1 5-15,1-3-4 0,3 0 0 16,6-1 1-16,5-4-3 0,6-1 2 16,9-5 3-16,7-4-5 0,7 1 0 15,5-1-6-15,0-8-35 0,2-7-76 16,-2-8-214-16,-8-8-31 0</inkml:trace>
  <inkml:trace contextRef="#ctx0" brushRef="#br0" timeOffset="62010.6">18454 17702 416 0,'0'0'76'0,"0"0"-16"16,0 0-12-16,0 0-2 15,0 0-4-15,0 0-4 0,0 0-5 16,0-78-8-16,0 72-2 0,0 6-5 0,0-1-4 15,0 1-6-15,0 0 0 0,0 0 4 16,0 3 0-16,0 15 0 0,0 3 4 16,-1 10-2-16,1-1 0 0,0 2 3 15,0 2-5-15,0 2-1 0,0 6-6 16,4 0 2-16,1 7-1 0,2 1-3 0,0 0 3 16,-1-1-4-16,-2-5-1 0,-1-5-3 15,-1-11 2-15,-1-13-3 16,-1-7-3-16,0-4-12 0,0 1-19 15,0 1-39-15,0-6-86 0,3-8-161 0,-2-19-17 16</inkml:trace>
  <inkml:trace contextRef="#ctx0" brushRef="#br0" timeOffset="62391.76">18848 17869 595 0,'0'0'32'0,"0"0"5"15,0 0-7-15,0 0-11 0,0 0-12 16,0 0-5-16,0 0-1 0,0 0-2 16,10 77 2-16,-10-72 0 0,0-1 1 15,0-4-1-15,-6 0-2 0,0 0 2 0,-3-1 5 16,0-7-1-16,6-1 5 0,0-6 9 15,3 4 4-15,1-1 5 0,5 4 1 16,7 5-6-16,-1 2-10 0,0 1-5 16,6 0 2-16,-2 6-6 0,1 5-1 15,-4 0 1-15,-1-4-8 0,-6-1 2 16,-3-3 3-16,1 0-3 0,-4-3 1 16,0 0 2-16,0 0-3 0,-2 0 4 15,-5-3 2-15,-5-2-5 0,4 1 0 16,-4-3 2-16,6 0-6 0,3 5 0 0,1-1-10 15,2 3-30-15,-2-2-43 0,2 2-149 16,0 0-90-16</inkml:trace>
  <inkml:trace contextRef="#ctx0" brushRef="#br0" timeOffset="62911.7">19584 17466 525 0,'0'0'83'0,"0"0"-15"15,0 0-24-15,0 0-17 0,0 0-8 0,0 0 1 16,0 0 5-16,0 0-8 0,-3 113 0 16,1-62-6-16,-1-1 3 15,0 5-5-15,1 0 3 0,2-5-5 16,0 1-5-16,0-4-1 0,5-4 0 0,3-7 1 15,2-6 0-15,1-11-1 0,0-9-3 16,0 0-7-16,1-8-23 0,-2-2-48 16,7-2-128-16,-4-18-123 0</inkml:trace>
  <inkml:trace contextRef="#ctx0" brushRef="#br0" timeOffset="63665.99">20125 17797 326 0,'0'0'73'0,"0"0"-19"16,0 0-5-16,0 0-4 0,0 0-4 16,0 0-7-16,0 0-6 0,0 0-5 15,0 0-3-15,8 0-2 0,-8 0-3 16,2 0-3-16,-2 0 0 0,0 0-3 0,1-3 0 16,-1 2-2-16,0 1-5 0,0-2 0 15,-1 2-1-15,-12 0 3 0,-2 2 4 16,-5 7 1-16,2 0 3 15,1 6 0-15,4 5 1 0,0 6 3 0,7 1 1 16,4 4-3-16,2 0-3 0,4-4-3 16,9-2-7-16,3-7 3 0,5-2 1 15,5-10-5-15,-1-4 3 0,3-2-4 16,-1-4 2-16,-1-12-1 0,-1-3 1 16,-8-9 0-16,-3-2-5 0,-9-5 1 0,-5 3-1 15,-6 1 4-15,-13 2-5 0,-5 7 0 16,-6 4 3-16,-1 5-3 0,-1 4 3 15,2 2 0-15,5 7-3 0,3 0-1 16,8 5-9-16,5 7-14 0,5-1-32 16,4 1-59-16,7 0-175 0,11-4-14 15</inkml:trace>
  <inkml:trace contextRef="#ctx0" brushRef="#br0" timeOffset="64774.09">20670 17791 316 0,'0'0'72'15,"0"0"-9"-15,0 0-11 0,0 0-8 16,0 0-8-16,0 0-7 0,0 0-1 16,0 0-2-16,0 0-2 0,0 0-1 15,-12 14-3-15,12-14-3 0,0 1-3 0,0-1-2 16,0 3-3-16,3-3 0 16,3 2-1-16,6-2-3 0,3 0 0 15,-4 0-2-15,0-2-1 0,-1 2-1 16,-4-3 0-16,5 1 2 0,4-5-2 0,-6 3 1 15,2-3 0-15,-5 0 0 0,-3 2 2 16,1-2-1-16,-1 4-2 0,0 1 1 16,2-8-2-16,-3 5 2 0,-1-7-1 15,1 1 0-15,-2 1 1 0,0 0-1 16,0-2-1-16,-7-3 3 0,4 5-5 0,-4-4 2 16,4 6 4-16,-2 1 0 0,1-1-1 15,0-2 0-15,-2 2-2 0,0 2-3 16,-1 0 3-16,-2 4-1 15,-6 1 0-15,0 1 2 0,-4 1-1 0,3 9 0 16,2 2 3-16,1 0 2 0,0 3 0 16,3 0 2-16,2 3 0 0,1-4-2 15,6 4-2-15,1-1 0 0,3 1 2 16,8 5-1-16,4-3 4 0,3-4-2 16,4 0-3-16,2-5 0 0,0-4-1 0,3-1-2 15,-1-3 6-15,-1 2-6 0,-5 2-1 16,1 4 1-16,-6 1-3 0,-5-1-5 15,-4-5 6-15,-4 1 0 0,-2 2-1 16,-10 8 6-16,-9 4-5 0,-7 2-4 16,-3 0 3-16,-3-4 0 0,0-1 3 15,2-1-2-15,5-3-2 0,6-4 2 16,2-8 0-16,9-2 2 0,3-2 0 16,2-17-4-16,3-3-1 0,6-8 0 15,10-1 2-15,3-1 2 0,5 4-4 0,2 4 6 16,0 7 1-16,-1 1-4 0,0 8 3 15,-10 0-4-15,-1 2-12 0,-7 2-19 16,1-1-47-16,1-2-107 0,-2-4-136 16</inkml:trace>
  <inkml:trace contextRef="#ctx0" brushRef="#br0" timeOffset="65218.82">21307 17340 486 0,'0'0'68'16,"0"0"-24"-16,0 0-15 0,0 0-15 15,0 0-3-15,0 0 4 0,0 0 0 16,0 0 3-16,-97 113 3 0,77-60-3 16,4 6 2-16,2 6-4 0,7-1 1 15,2 0-3-15,5-3-5 0,3-4 1 16,10-2-4-16,9-5-5 0,2-4-4 16,8-7-10-16,2-4-23 0,0-6-38 15,1-6-137-15,-3-11-102 0</inkml:trace>
  <inkml:trace contextRef="#ctx0" brushRef="#br0" timeOffset="65628.25">21643 17327 554 0,'0'0'60'0,"0"0"-3"0,0 0-20 16,0 0-9-16,0 0-8 0,66 89 1 15,-51-54 3-15,-1 6-4 0,-2 3 2 16,-1 3-5-16,-3 0-5 0,-2 0-5 16,-3-1-1-16,-2-3-4 0,-1-3-2 0,0-2 1 15,0-3-2-15,0-3-9 0,0-9-12 16,-1-3-26-16,-1-9-48 0,1-7-127 15,-1-4-98-15</inkml:trace>
  <inkml:trace contextRef="#ctx0" brushRef="#br0" timeOffset="65939.54">21779 17644 429 0,'0'0'91'0,"0"0"-5"16,0 0-24-16,82-14-14 0,-54 14-8 0,-2 2-15 15,-3 7-8-15,-7 0-11 0,-7-4-2 16,-9 2 0-16,-3 4-5 0,-17 3 1 16,-11 3 2-16,-5-4-1 0,-2 1-5 15,2-2-8-15,6 1-24 0,8-2-32 16,10-4-76-16,5-7-151 0</inkml:trace>
  <inkml:trace contextRef="#ctx0" brushRef="#br0" timeOffset="66247">22194 17704 664 0,'0'0'60'0,"0"0"-5"0,0 0-13 15,0 0-15-15,0 0-10 16,0 0-1-16,23 101-5 0,-21-69-2 16,-2 3-7-16,0-3-3 0,-2 1 0 15,1-1-5-15,-1-3 2 0,2-3-13 0,0-3-18 16,5-7-41-16,2-5-79 0,1-11-162 15</inkml:trace>
  <inkml:trace contextRef="#ctx0" brushRef="#br0" timeOffset="66453.8">22448 17354 743 0,'0'0'59'0,"108"32"-5"15,-55-7-13-15,-5 7-22 0,-11 5-10 16,-9 8-7-16,-12 3 1 0,-12 5 0 16,-5 1 0-16,-17 6-7 0,-12-1 2 15,-9 3-1-15,-7 3 0 0,0 1-9 16,0-5-15-16,6-5-33 0,4-14-101 0,5-10-154 16,7-17-14-16</inkml:trace>
  <inkml:trace contextRef="#ctx0" brushRef="#br0" timeOffset="67286.5">23451 17817 443 0,'0'0'81'0,"0"0"-29"16,0 0-13-16,0 0-4 0,0 0 0 15,0 0 0-15,0 0-5 0,0 0-8 16,0 0-4-16,-24 0-4 0,23 0 1 16,1-3-1-16,0 0-1 0,9-3 3 15,11 0-3-15,6 0 3 0,10 3-5 16,5-5-2-16,2 2-2 0,3 0-3 16,-5 0 1-16,-4 4-4 0,-11-2 0 15,-4 2 1-15,-10 1-3 0,-5 1 3 0,-2 0-2 16,-5 0-2-16,0 0 0 0,0 0-1 15,0 0 2-15,0 0-3 0,0 0-3 16,0-3-14-16,-1 3-25 0,-7 0-46 16,-4 0-89-16,-7 0-135 0</inkml:trace>
  <inkml:trace contextRef="#ctx0" brushRef="#br0" timeOffset="67834.03">23614 17506 375 0,'0'0'92'0,"0"0"-24"15,0 0-15-15,0 0-2 0,0 0-9 16,0 0-7-16,0 0-11 0,0 0-8 16,0 0 2-16,0 0 4 0,0-15 0 15,0 15 2-15,0 0-2 0,3 12-3 0,1 5-2 16,4 8-3-16,-3 0-2 0,4 2-5 15,-3 2 5-15,-1 0-4 0,1 1 1 16,3 1-2-16,-2 0-1 0,0 1-1 16,-1-2-4-16,0 2 3 0,-2-4-6 15,-1-1-1-15,0-7 4 0,-3 0-3 0,0-7-6 16,0-8-14-16,0 2-28 16,0-7-84-16,0 0-194 0,-2-6-25 15</inkml:trace>
  <inkml:trace contextRef="#ctx0" brushRef="#br0" timeOffset="70358.14">24690 17659 314 0,'0'0'74'0,"0"0"-9"0,0 0-1 0,0 0-9 16,0 0-7-16,0 0-12 0,0 0-7 15,0 0-8-15,0 0-5 0,-16-80-5 16,12 69-2-16,1 4-3 0,-3-1-1 16,0 0-1-16,-5 4 0 0,2 1 3 15,-3 1 0-15,-8-1 3 0,7 3 3 16,-6 0-2-16,1 0-1 0,6 0-1 16,-7 0-1-16,3 5-2 0,5-2 1 0,-5 1-2 15,0 4-3-15,1 0 3 0,-2-1-3 16,2 2 2-16,4-1 0 0,1 2-2 15,-2 0 1-15,1 0 1 0,-2 5-2 16,2-4 5-16,2 3-4 0,0 4 4 16,3-1 0-16,1 5-4 0,3-2 2 15,2 4-1-15,0-1-2 0,5 2 3 16,7-3 0-16,4 0-4 0,3-4-1 16,4-3 5-16,3-3-2 0,3-2 4 15,1-5-3-15,2-3-3 0,0-2 5 0,-2-4-5 16,1-6 2-16,-4-3-2 0,-1-3-3 15,-7-5 3-15,-3-3-3 0,-6-4 0 16,-6-2-3-16,-4 1 3 0,-4-6 2 16,-9 4-3-16,-6 2 3 0,1 1-2 15,-2 7 1-15,0 5-1 0,7 6 1 0,3 6-7 16,2 4-3-16,-3 0-5 16,1 1-12-16,-3 12-9 0,4 3-18 15,4 4-16-15,-4 7-28 0,6-7-38 16,0-8-65-16,2-5-52 0</inkml:trace>
  <inkml:trace contextRef="#ctx0" brushRef="#br0" timeOffset="70769.51">25274 17724 378 0,'0'0'73'0,"0"0"-7"0,0 0-25 16,0 0-12-16,0 0-2 0,0 0-1 0,0 0 1 15,0 0 1-15,0 0 0 0,-13 8-3 16,13-8-7-16,0-5-6 0,0-5-3 15,2 1 1-15,2 1-1 0,3 2 2 16,-4 4-5-16,0-2-3 0,-3 4-1 16,3 0 0-16,1 0 2 0,2 4-2 15,2 0-1-15,-6 0 0 0,1 0 1 16,-3-4 0-16,0 2 3 0,0 4-2 16,0-4-1-16,-9 4-2 0,5-6 1 15,0 2 4-15,-5-2-5 0,4 0 3 0,1 0-5 16,1-6-1-16,3-4-1 0,4 0-10 15,1 1-16-15,-2 7-41 0,3-1-96 16,1 3-145-16</inkml:trace>
  <inkml:trace contextRef="#ctx0" brushRef="#br0" timeOffset="71574.21">25864 17411 373 0,'0'0'83'16,"0"0"-10"-16,0 0-21 0,0 0-4 0,0 0-3 16,0 0-5-16,0 0-4 15,0 0-10-15,0 0-7 0,0 0-6 16,0-62-7-16,1 72 1 0,5 8-1 15,-1 11-1-15,-2 5 3 0,-3 5 2 0,0 2-2 16,-2 2-3-16,-2 5-1 0,-1-6-5 16,4-3 5-16,1-2-5 0,0-4 2 15,3-2-2-15,7-7-6 0,4-4-2 16,4-5-27-16,2-11-47 0,3 0-133 16,-2-8-100-16</inkml:trace>
  <inkml:trace contextRef="#ctx0" brushRef="#br0" timeOffset="71950.56">26198 17550 397 0,'0'0'76'0,"0"0"-21"0,0 0-14 15,0 0 2-15,0 0-2 0,0 0-1 0,0 0-6 16,-43 77-2-16,34-51-12 16,3-5-3-16,5-1-6 0,1-2-6 15,1-3 0-15,8 5-2 0,5-5 0 16,1-7 2-16,3-4-2 0,0-4-2 0,2 0-1 15,-4-10 0-15,-1-2 1 0,-5-5-1 16,-4-4 1-16,-5-3-6 0,-1-1-4 16,-6-2 4-16,-4 4-3 0,-4 3 4 15,5 8-1-15,3 4-6 0,-4 6-10 16,-3 2-23-16,3 0-29 0,-9 4-118 0,10 1-101 16</inkml:trace>
  <inkml:trace contextRef="#ctx0" brushRef="#br0" timeOffset="72917.7">26664 17640 388 0,'0'0'60'16,"0"0"-17"-16,0 0-8 0,0 0-7 15,0 0-5-15,0 0-2 0,0 0-2 16,0 0 0-16,0 0 0 0,0 0 1 15,-8 25-1-15,8-25 1 0,0 2-2 16,0-2 0-16,0 0-3 0,0 2-2 16,6-2-1-16,6 0-4 0,4-2-3 15,3-4-1-15,-7 3-1 0,0-5-1 16,0 0-1-16,-4 4 3 0,4-7 4 16,-6 7-4-16,0-4 1 0,-1 1-2 0,-2-3-4 15,0 2 4-15,-3-5-1 0,0 1 0 16,0-3-2-16,0-6-1 0,0 7 1 15,-1-8 2-15,-1 10 1 0,-1 1 2 16,0 0-2-16,-4 3 0 0,-1-3-3 16,0 2 0-16,-6 3 0 0,-2 5 0 0,-4 1 3 15,-5 0-3-15,3 3 1 16,1 3-1-16,1 4-1 0,1 1 1 16,3 5 2-16,4 4 1 0,6 1 5 15,6 3 2-15,5 2 4 0,12-4 0 0,6 3 0 16,8-3-4-16,2-2 0 0,3-1-3 15,-1-1-3-15,-1 1-1 0,-3 2-1 16,-8-4-2-16,-6 1 0 0,-5-4-1 16,-11 1 1-16,-1 3 0 0,-14 2 2 15,-12 3-2-15,-6 1-2 0,-3-1-2 0,0 0 2 16,1-3 2-16,5-4-7 16,7-4 6-16,4-5-1 0,4-7-3 15,9-11 5-15,0-9-1 0,5-7-4 16,10-5-1-16,9-3 2 0,4 0-10 0,6-3 2 15,2 2 6-15,4 5-3 0,-1 4 4 16,2 7-1-16,-4 2-10 0,-3 5-13 16,-7 2-32-16,-2-1-55 0,-8 4-178 15,0-5-19-15</inkml:trace>
  <inkml:trace contextRef="#ctx0" brushRef="#br0" timeOffset="73154.23">27349 17148 471 0,'0'0'65'16,"0"0"-23"-16,0 0 4 0,-49 77-6 16,27-28 7-16,-1 6-5 0,3 7-11 0,4 1 2 15,3 1-8-15,6-2-4 0,4-1-8 16,3-6-1-16,6-4-8 0,7-5 2 15,4-6-6-15,5-7-4 0,2-3-8 16,5-4-22-16,-1-10-38 0,-2-8-129 16,-2-8-129-16</inkml:trace>
  <inkml:trace contextRef="#ctx0" brushRef="#br0" timeOffset="73491.57">27582 17277 553 0,'0'0'59'0,"0"0"-7"16,0 0-17-16,0 0-12 0,0 0 4 16,0 0-3-16,38 85 0 0,-30-44 1 15,1 7 1-15,1 1-6 0,0 1-4 16,0 0-5-16,0-5-5 0,-1-2-2 0,-3-4-2 16,-2-4-1-16,-4-7-4 0,0-7-7 15,0-3-8-15,-7-6-27 16,0-4-42-16,-6-2-71 0,3-6-157 15</inkml:trace>
  <inkml:trace contextRef="#ctx0" brushRef="#br0" timeOffset="73799.9">27679 17475 548 0,'0'0'71'0,"0"0"-12"16,0 0-13-16,81-12-8 0,-51 17-2 15,1 6-9-15,-2 0-10 0,-2-1-5 0,-4 1-10 16,-8-4 0-16,-7-2 0 0,-8 1-1 15,-10 1 0-15,-12 2-3 0,-11 2 0 16,-6 1-5-16,3-5 0 0,1 3-8 16,6-3-14-16,9-2-20 0,9 1-30 15,6-6-91-15,5 0-121 0</inkml:trace>
  <inkml:trace contextRef="#ctx0" brushRef="#br0" timeOffset="74158.73">27949 17674 633 0,'0'0'72'16,"0"0"-18"-16,0 0-21 0,0 0-19 15,0 0-1-15,0 0-6 0,0 0-2 16,33 81-1-16,-33-70-3 0,-1 5 5 16,-2-7-3-16,2-3 0 0,1 2-3 0,0 1-4 15,1-1 7-15,9 3 1 0,2-6 0 16,-1-2 0-16,5 0-4 0,5-3 2 15,-2 0-5-15,7-6 0 0,-2-3-3 16,1 2-18-16,-5-2-29 0,3-5-72 16,-3-6-181-16,2-10-6 0</inkml:trace>
  <inkml:trace contextRef="#ctx0" brushRef="#br0" timeOffset="74349.5">28360 17299 685 0,'0'0'47'16,"0"0"3"-16,77-9-2 0,-39 23-22 16,3 11-5-16,3 8-5 0,-4 6-4 15,-8 8-4-15,-12 8-1 0,-10 4-5 0,-10 2 2 16,-13 1-6-16,-14 0 2 0,-6 0-5 16,-7 5-12-16,-10-6-20 15,-2-1-76-15,-6-9-201 0,0-13-25 16</inkml:trace>
  <inkml:trace contextRef="#ctx0" brushRef="#br0" timeOffset="75057.68">29184 17590 614 0,'0'0'73'0,"0"0"-15"16,0 0-11-16,0 0-17 15,0 0-10-15,93-11-3 0,-48 9-9 0,7 0-1 16,2 2-2-16,2-2-8 0,-3-1 0 16,-5 3-7-16,-8-2-14 0,-12 2-20 15,-12-3-40-15,-3 0-68 0,-9 2-154 16</inkml:trace>
  <inkml:trace contextRef="#ctx0" brushRef="#br0" timeOffset="75271.25">29325 17383 674 0,'0'0'49'16,"0"0"-2"-16,0 0-13 0,0 0-16 16,0 0-4-16,0 0-2 0,63 109-2 15,-61-68-6-15,-2-1 2 0,0 2-5 0,0 2-1 16,-3 1 1-16,0-6-4 0,-2-3-4 15,3-6-5-15,0-10-24 0,2-5-45 16,0-7-105-16,0-5-133 0</inkml:trace>
  <inkml:trace contextRef="#ctx0" brushRef="#br0" timeOffset="75773.25">30076 17302 481 0,'0'0'71'0,"0"0"-21"15,0 0-20-15,-81 107-6 0,63-69 2 16,5 3 4-16,4-2-2 0,6-3-3 15,3-1-5-15,9-6-4 16,8-4-7-16,6-7 0 0,6-6-3 0,3-6-5 16,0-2 2-16,-2-4-3 0,-2-12 0 0,-4-3-1 15,-8-9 0-15,-4-2-1 16,-11-7 3-16,-1-6 0 0,-14 2-1 16,-5-4-2-16,-6 3-1 0,1 4 2 15,-2 9 1-15,4 6 1 0,5 10-1 0,8 4-2 16,4 3 2-16,0 2-4 0,2 0 0 15,2 7-5-15,1 4-19 0,7 4-21 16,7 2-53-16,5-3-95 0,-7-5-105 16</inkml:trace>
  <inkml:trace contextRef="#ctx0" brushRef="#br0" timeOffset="75951.57">30466 17523 867 0,'0'0'18'16,"0"0"-1"-16,0 0 0 0,0 0-12 15,0 0-13-15,0 0-1 0,0 0-14 16,0 0-31-16,0 0-38 0,-35 18-78 0,26-17-112 16</inkml:trace>
  <inkml:trace contextRef="#ctx0" brushRef="#br0" timeOffset="76319.27">30834 17083 384 0,'0'0'83'0,"0"0"-25"0,0 0-20 0,0 0 0 16,0 0 0-16,0 0-4 0,2 92 2 15,-2-45-14-15,0 1 0 0,1 4-7 16,2 0-11-16,4-2 1 0,-1-6-6 16,1-1 2-16,1-6-3 0,-3-3 0 15,2-1-6-15,-2-7-12 0,-4-8-26 0,1-4-35 16,-1-10-99-16,2-4-111 0</inkml:trace>
  <inkml:trace contextRef="#ctx0" brushRef="#br0" timeOffset="76614.48">31219 17424 442 0,'0'0'75'0,"0"0"-16"0,-46 77-23 15,31-49-8-15,4-1-4 0,3-8-2 16,5 1-5-16,3-4-1 15,2-4-4-15,8 3-3 0,7-9 2 0,5 0-3 16,3-6-3-16,4 0-1 0,0-12-3 16,0-3 1-16,-5-5-1 0,-4-4-1 15,-8-2-1-15,-8-4 0 0,-4-1 1 16,-4 5 0-16,-9 3 2 0,-4 5-2 16,-4 6-1-16,1 5-8 0,-2 5-3 0,2 2-16 15,6 0-20-15,2 5-20 0,-1 4-47 16,7-2-27-16,-1 1-51 0</inkml:trace>
  <inkml:trace contextRef="#ctx0" brushRef="#br0" timeOffset="77286.12">31693 17533 345 0,'0'0'55'0,"0"0"-17"0,0 0-20 16,0 0-7-16,0 0-2 15,0 0 6-15,0 0 3 0,0 0 1 0,0 0-3 16,-78-45 4-16,75 43 3 0,2-4 1 16,0 5 3-16,1 1 1 0,5 0-3 15,8 9-1-15,6 9-5 0,0-1-7 16,-1 5-4-16,0 3-3 0,-2 3-4 16,-6 0-1-16,-4 1 0 0,-6-4-1 0,-2 0 2 15,-9-3-1-15,-8 0 0 0,-1-5 0 16,-4-5 1-16,1-6 0 0,6-3 0 15,1-3-1-15,4-8-2 0,5 1 0 16,0-9-1-16,7 0 0 0,10-10-3 16,8-6-4-16,6-5-1 0,5 0-2 15,3-3 0-15,4-1 7 0,3 2 1 16,4 2 3-16,1 5 3 0,0 4 5 16,-1 2 0-16,-6 2-1 0,-8-1-4 15,-7 1-10-15,-9-3 6 0,-3-1-5 0,-4 3 5 16,-3 8-4-16,1 0-9 0,-3 7-5 15,1 4-2-15,-1 2-3 0,-1-2-7 16,0 3 1-16,0-1-15 0,-7-1-26 16,1 5-97-16,-5 0-65 0</inkml:trace>
  <inkml:trace contextRef="#ctx0" brushRef="#br0" timeOffset="77578.35">32437 16938 448 0,'0'0'66'16,"0"0"-22"-16,0 0-17 15,-77 55-6-15,42-17 0 0,-1 11-4 0,3 8 8 16,3 10 1-16,6 9-2 0,4 3 5 16,7 2-9-16,4-5-2 0,9-4-2 15,3-7-9-15,13-6-4 0,7-9-5 16,7-3-3-16,7-7-18 0,-1-8-46 16,-4-7-112-16,-8-15-140 0</inkml:trace>
  <inkml:trace contextRef="#ctx0" brushRef="#br0" timeOffset="77874.31">32474 17099 570 0,'0'0'58'0,"0"0"-11"0,0 0-12 15,7 91-1-15,-1-46-11 0,1 6 2 0,1 6-8 16,-1 4-11-16,-7 3 0 16,0 1-7-16,-7-6 2 0,-4 1-4 15,-2-8 3-15,0-7-4 0,2-7-3 16,1-11-15-16,8-4-13 0,2-12-36 0,0-7-83 15,-4-4-142-15</inkml:trace>
  <inkml:trace contextRef="#ctx0" brushRef="#br0" timeOffset="78134.98">32659 17427 543 0,'0'0'73'0,"0"0"-12"0,0 0-24 16,0 0-21-16,84 24-11 0,-82-9-4 0,-2 2-1 15,-11 6 0-15,-10-6 0 0,-7 1-3 16,-2-3-1-16,1-1-13 0,4 4-13 15,2-8-34-15,-1-3-77 0,2-7-148 16</inkml:trace>
  <inkml:trace contextRef="#ctx0" brushRef="#br0" timeOffset="78610.49">32768 17652 381 0,'0'0'43'15,"0"0"-5"-15,0 0-20 0,0 0-12 16,0 0-4-16,0 0 0 0,79 38 6 0,-58-32 3 16,-6-2 4-16,-2 2 3 0,-4 0 2 15,-3-4 3-15,1 4-4 0,-4-2 1 16,0 4-2-16,0 7-3 15,-3 4 1-15,0-3 6 0,0 4-3 0,-5-3-4 16,-1-2-3-16,-5 5-5 0,-1-2-4 16,-1-3 3-16,-2-3-2 0,-2-5-5 15,-3 2 2-15,0-5-1 0,6-1 0 16,-4 1-1-16,8 0 0 0,1 0-3 16,0 0-2-16,6 0 1 0,0-1-6 0,3-3-9 15,0 0-13-15,0 0-29 0,0 1-56 16,0-1-164-16</inkml:trace>
  <inkml:trace contextRef="#ctx0" brushRef="#br0" timeOffset="79247.47">32782 17793 423 0,'0'0'87'0,"0"0"-12"0,0 0-25 16,78 6-15-16,-63-1-11 0,1 0-12 15,-6-1-1-15,-2 3-7 0,2 6-1 16,-7 0 1-16,0 7-6 0,-3-3 4 16,-7-1-3-16,-7-4 0 0,-2-1-1 0,-3-5 4 15,4 0-2-15,3 2 2 0,4-4-2 16,4-1-1-16,-1 6 2 0,4-6 3 15,1 6-1-15,0 6 3 0,3-7 2 16,6 7-1-16,2-3 5 0,1 3 1 16,-3 1-1-16,-2-6-8 0,1 3-5 0,-5-6 0 15,-1-2-2-15,1-1 3 16,-3-4 0-16,0 3 0 0,-6 2-2 16,-7 1 1-16,-5 3-1 0,6-6-2 15,-3 1-7-15,5-4-7 0,-2 0-15 0,4 0-28 16,3-3-36-16,-2-5-98 0,-2-8-88 15</inkml:trace>
  <inkml:trace contextRef="#ctx0" brushRef="#br0" timeOffset="79506.5">33100 17192 598 0,'0'0'53'0,"50"109"-4"0,-29-47-17 16,-2 6-17-16,-9 1-7 0,-7-1-7 0,-3-4-2 16,-6 0-1-16,-10-4 1 0,-3 3 3 15,-4-3-2-15,-3-5-3 0,-3-8-7 16,-1-2-11-16,0-11-18 15,-2-7-24-15,0-5-52 0,2-14-133 0</inkml:trace>
  <inkml:trace contextRef="#ctx0" brushRef="#br0" timeOffset="79754.81">33359 17004 568 0,'0'0'69'0,"90"44"-23"0,-46-9-13 16,-3 7-14-16,-5 8-4 0,-7 8-6 16,-6 10-8-16,-10 10 3 0,-10 6-5 15,-6 3 2-15,-18 1 2 0,-10-6-5 0,-8-5 10 16,-4 2-7-16,-2-6-6 0,3-3-42 15,1-8-163-15,1-6-107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1T03:03:12.5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4027 8104 373 0,'0'0'66'0,"0"0"-17"16,0 0-11-16,-3-90-10 0,3 69-3 15,1 0-4-15,1 6-1 0,1-2-4 16,-2-1-2-16,1 5-3 0,-2-6-4 15,1 6 4-15,-1 0-4 0,0 0 5 0,0-3 0 16,0-4-2-16,0 7-1 0,0-8-1 16,0 9 3-16,0-3 0 0,-1 3 0 15,1 5 0-15,0 1 0 0,0 6-3 16,-2-5 1-16,2 0 0 0,-1-1-2 16,1 1 0-16,0 5-2 0,0-2-3 15,0 2-1-15,0 0-1 0,0-2 0 16,0 2 0-16,0 0 0 0,0 0 0 15,0 0 1-15,0 13-1 0,-2 3 2 16,2 5 0-16,-1 3 1 0,-1-1 2 0,1 1 0 16,-2 2-2-16,3 0 4 0,-4 1-4 15,4 0 4-15,-3 0-5 0,3-1 0 16,0-1 1-16,0 2-2 0,0-4 2 16,0 4-1-16,0-2-1 0,0 0 1 15,0 0 0-15,0 2-1 0,0-2 2 0,0 2-2 16,0 3 1-16,0 0 0 15,0-1 1-15,0-2-1 0,0 2 0 16,0-3-1-16,0 1 2 0,0-3-1 16,3 1 1-16,1-1 3 0,0-3-4 0,1 0 4 15,1 1-4-15,-5-7 0 0,5-1 0 16,-3 4 0-16,0-8-1 0,2 5 0 16,-3-4 1-16,-1 0-1 0,2-1 1 15,-3-5-3-15,0 1 2 0,0-6-1 16,0 0 0-16,0 0 2 0,0 2-2 0,3-1-1 15,-3 1 0-15,0-2-1 16,0 2-1-16,0 0-3 0,0-1-6 16,0 1-7-16,0-2-8 0,0 0-15 15,0 1-13-15,0-1-24 0,0 0-48 0,0 0-146 16,0 0-18-16</inkml:trace>
  <inkml:trace contextRef="#ctx0" brushRef="#br0" timeOffset="439.98">4066 8734 334 0,'0'0'81'16,"0"0"-18"-16,0 0-16 0,0 0-14 15,0 0-8-15,0 0 0 0,0 0-4 16,0 0 1-16,0 0 0 0,0 0-1 16,-32 12 0-16,31-11 0 0,1-1-2 15,-2 2 0-15,2-2 2 0,0 1-2 16,0 1 0-16,12-2-1 0,8 0-1 15,12 0-2-15,4 0 1 0,12-6-2 16,4-3-3-16,9 1-2 0,1-1-3 16,-4 2-2-16,-5 1-1 0,-9 2-3 0,-14 1 1 15,-7 3-1-15,-9 0-1 0,-8 0 1 16,0 0 0-16,-6 0-1 0,0 0 0 16,0 0 0-16,0 0 0 0,0 0 0 15,0 0 0-15,-3 2-4 0,-4 3-10 16,1-4-11-16,-1 1-17 0,4-1-30 0,-1-1-89 15,-1-1-154-15</inkml:trace>
  <inkml:trace contextRef="#ctx0" brushRef="#br0" timeOffset="1940.21">4902 8565 425 0,'0'0'59'0,"0"0"-13"15,0 0-9-15,0 0-5 0,0 0-2 0,0 0-1 16,0 0-4-16,0 0-4 0,0 0-2 16,-10-4-5-16,8 4-5 0,2-1 0 15,-1-1-3-15,1 0-4 0,0 0 3 16,0 1-4-16,-2-1 4 0,2 1 0 15,0 0 1-15,-1-5 1 0,1 0-5 0,-2 0 3 16,2 1-1-16,0 5-1 0,0-2 3 16,0 2-4-16,0-5 1 15,0 0 1-15,0 1-3 0,0-6 2 16,2 7 0-16,-1-1 0 0,5-2 0 0,-3 2 0 16,6-2-2-16,-1 1 1 0,-2 2 1 15,4-2 0-15,-1 2 1 0,7-4-2 16,-6 4-2-16,6 1 1 0,-6-1 0 15,2 1 0-15,-1 0 2 0,-5-1-3 16,6 3 1-16,-7 0-1 0,8 0-1 0,-1 0 1 16,-1 0 0-16,1 0 0 0,-3 5 0 15,5 1 0-15,-5-2 0 0,5 3 0 16,-8-3 0-16,1 1-2 0,1-1 2 16,-4 1 0-16,6-1 0 0,-7-2 0 15,1 5 0-15,-1-5-1 0,0 1 0 16,0 4 1-16,0-1 0 0,0 3 4 15,1-1-4-15,-3-3 3 0,1 7-3 16,-2-6 0-16,0 0 0 0,0 5 0 16,0-6 0-16,0 6-1 0,-3 1 1 0,-1-4 0 15,-2 3-1-15,3-3 1 0,0 1 1 16,2-5-1-16,-4 6 0 0,4-6 1 16,-2 0-3-16,-4 4 2 0,7-4 0 15,-3 0 0-15,3-1 1 0,0-3 0 16,-3 4-1-16,0-1 0 0,0 0 1 0,2 2-1 15,1-5 2-15,0 0-2 16,0 0 0-16,0 1 1 0,-2 1-2 16,1 0 2-16,-1-1 0 0,1-1 0 15,-2 2 0-15,3-2 0 0,0 0 1 0,-3 0 0 16,3 0-1-16,0 0 0 0,0 2-1 16,-3-2 1-16,3 0-1 0,0 2 0 15,0-2 1-15,0 0 0 0,-1 0 1 16,1 0-1-16,0 0-1 0,-3 0 0 15,3 0 0-15,-1 0 1 0,1 0 0 0,-3-4-1 16,1-1 0-16,-1-4 1 0,-1 0-2 16,4 6 1-16,-3-2 0 15,3-1 0-15,0 0 0 0,0-1 0 16,0-3 1-16,0 4-1 0,0-4 0 0,0-1 0 16,0 0-2-16,7-4-2 0,-2 5 5 15,2-4-3-15,-3 6 3 0,2 0 0 16,-2-2-2-16,2 2 0 0,0 1 2 15,2 1-2-15,-2-2 2 0,2 2-1 16,-4-2 1-16,6 2 0 0,-3 0-1 0,2 0 0 16,0 2 1-16,-1-1-2 0,2 1 2 15,-1 0 0-15,1 1-2 0,-7 2 2 16,7-2 0-16,-5 2-2 0,-1-1 2 16,7 2-1-16,-6 0 0 0,2 0 0 15,3 0 1-15,0 3-2 0,-1 4 3 16,3 3-2-16,-4-2 0 0,2 3 1 15,-2 3-1-15,-4 3 5 0,6 4-5 16,-4-2 4-16,-2-2-3 0,-1-1 0 16,0-1 1-16,0-4-1 0,1 3 1 0,0-4-1 15,-4-5 1-15,2-2-1 0,-2-3 1 16,0 0 0-16,0 0-2 0,0 0 0 16,1 0-2-16,-1 2 2 0,0 0-2 15,2-1 0-15,-2-1-6 0,0 2-10 16,0-2-14-16,0-3-31 0,0-9-41 0,0-3-128 15,0-1-79-15</inkml:trace>
  <inkml:trace contextRef="#ctx0" brushRef="#br0" timeOffset="2644.66">5662 8583 299 0,'0'0'64'0,"0"0"-13"0,0 0-6 16,0 0-9-16,0 0-5 0,0 0-4 15,0 0-3-15,0 0 1 0,0 0-2 16,-12 0-5-16,10 0-4 0,2 0-3 16,-1 0-5-16,1 0 0 0,-2 0-3 0,2 0 1 15,0 0 2-15,0 0 1 0,0 0 2 16,0 0 2-16,3 0 1 0,4 2 1 16,8-2 1-16,5 0-4 0,-4 0-1 15,1 0 0-15,1 0-3 0,-1-2 0 16,-7 0-3-16,7-3-1 0,-8 1 1 0,1-1-2 15,6-2 2-15,-9 1-5 0,8-2 3 16,-4 0-3-16,-3 2 6 16,3-4 0-16,1 3 2 0,-5 3 1 15,4-7 0-15,-5 5-2 0,-1-3 0 0,-4 0-1 16,2 4-1-16,-3-7 2 0,0 2-5 16,0-2 0-16,-3-4 0 0,-1 9-4 15,1 4 2-15,-10-1 0 0,4 4 1 16,-11 0 0-16,1 10 1 0,-4 4 1 15,4 6 0-15,3 5 1 0,-1 3 4 0,8 6 4 16,3-1-2-16,5 2 5 0,1-3-6 16,10-5-1-16,9-2-2 0,7-5-2 15,7-5-2-15,9-8-4 0,3-5-6 16,1-2-14-16,5-7-32 0,-3-7-71 16,-1-4-188-16,-6-5-16 0</inkml:trace>
  <inkml:trace contextRef="#ctx0" brushRef="#br0" timeOffset="3652.71">6435 8431 313 0,'0'0'74'15,"0"0"-12"-15,0 0-9 0,0 0-13 16,0 0-11-16,0 0-3 0,0 0-4 15,0 0-1-15,0 0-5 0,0 0-4 0,-8 7-4 16,8-7-3-16,0 0-2 0,0 0-1 16,3-1 3-16,3-4 0 15,0-1 3-15,3 0 1 0,-2 1 0 16,-6 2 0-16,8-5 0 0,-6 5 0 0,0 1-2 16,0-2 0-16,-3 4 0 0,0-1-2 15,0 1 1-15,1-2-1 0,1 2 1 16,-1 0-1-16,-1 0 1 0,3-3-1 15,-3 3 0-15,1-1-1 0,-1 1-1 16,0-1-1-16,0 1-3 0,0-2 3 0,0 2 0 16,0-2-2-16,0 2 0 0,0 0 0 15,0 0 0-15,0 0 1 0,0 0 0 16,0 0-1-16,-5 0 1 0,-1 0 0 16,-3 2-1-16,3 2 1 0,0 1 0 15,-1 1 0-15,0 0 1 0,-2 7-1 0,2-3 0 16,-3 7 0-16,1-1-1 15,2 1 3-15,1 3 0 0,1 1 1 16,0 2 5-16,4 1-5 0,-1 1 6 16,2-2-4-16,0 2-1 0,3-4 0 0,3-1 0 15,1-4-1-15,-1-3-1 0,3-1 0 16,-5-5-2-16,6-1 2 0,-1 1-1 16,-5-6 0-16,5 2 0 0,2-3 0 15,2 0-2-15,3-6 1 0,0-5 0 16,-4-3-1-16,-1-1 1 0,-2-1-1 0,4-1-1 15,-3 0 1-15,2 0 1 0,-4 6-1 16,1 3 0-16,-3 2 1 16,-3 2-2-16,1 3 1 0,-1 1 0 15,7 0-1-15,0 7 2 0,3 5-1 0,-1 4 0 16,-2 3 0-16,4-4 0 0,-1 3 0 16,3-4 0-16,3 1-1 0,0-7 0 15,1 0 1-15,2-6 1 0,1-2-1 16,-4-8 0-16,4-10 0 0,-4-5-1 15,-5-8 1-15,-1-6-3 0,-7-7 3 0,-5-8-5 16,-1-3 0-16,-7-3-1 0,-4 0 0 16,-4 6 4-16,1 7 1 15,1 9 3-15,-3 9-4 0,7 11 1 16,-1 7-3-16,1 2-4 0,-1 6-7 0,0 1-18 16,3 0-35-16,-2 5-99 0,5 5-151 15</inkml:trace>
  <inkml:trace contextRef="#ctx0" brushRef="#br0" timeOffset="4535.35">8229 8353 350 0,'0'0'88'0,"0"0"-16"15,0 0-15-15,0 0-16 0,0 0-8 16,0 0-6-16,0 0-5 0,0 0-2 16,0 0-2-16,-29-3-1 0,29 3 0 0,0 0-1 15,3 0 0-15,16-3-2 0,4 0-1 16,13-2-1-16,3-1-1 0,3 0 0 16,9-1 0-16,2-1-1 0,2 0-2 15,-4 2-3-15,-2 2-2 0,-8-1-1 16,-11 4-1-16,-7-1 0 0,-11 1-1 0,-5 1 1 15,-7 0 0-15,0 0-1 16,0 0 0-16,1 0 0 0,-1 0-2 16,2 0 1-16,-2 0-3 0,0 0-1 15,0 0-2-15,-2 0-6 0,-3 0-2 0,-4 1-7 16,0 3-7-16,-1 0-9 0,-4-1-12 16,5 0-16-16,-5 1-23 0,0 1-38 15,6-2-50-15,-7 3-70 0</inkml:trace>
  <inkml:trace contextRef="#ctx0" brushRef="#br0" timeOffset="5003.61">8336 8597 387 0,'0'0'76'16,"0"0"-16"-16,0 0-13 0,0 0-9 0,0 0-5 15,0 0 0-15,0 0-5 16,0 0 2-16,0 0-2 0,0 0-1 16,-79 20-4-16,74-18-6 0,1-1-2 0,1 1-3 15,3-2-2-15,-3 0-2 0,3 0-1 16,0 3 2-16,3-2 1 0,13 2 1 16,13 0 2-16,14 0-1 0,8-3 0 15,11 0 1-15,5-3 0 0,2-3-4 16,-7 2 0-16,-11 1-5 0,-8-1 1 0,-17 3-1 15,-13 0-2-15,-7 1-1 0,-6 0 0 16,0 0-1-16,0 0 0 16,2 0 0-16,-1 0-2 0,-1 0-2 15,3 0-5-15,-3 0-13 0,0 0-23 0,3 0-81 16,-3-2-208-16,0-7-31 0</inkml:trace>
  <inkml:trace contextRef="#ctx0" brushRef="#br0" timeOffset="7879.86">10693 8049 266 0,'0'0'80'0,"0"0"-11"0,0 0-8 15,0 0-7-15,0 0-12 0,0 0-8 16,0 0-9-16,0 0-8 0,-20-79-2 15,20 73-5-15,-3-6 0 0,-1-6 2 0,4 6 4 16,-3-6-4-16,0 7 4 0,2-1-4 16,-1 0 1-16,1 0 1 0,-1 1 0 15,1 5 0-15,1 1-2 0,0 5-2 16,-2-2-1-16,2 2-2 0,0-1-2 16,0 0-2-16,0-1-2 0,0 1-1 15,0 1-1-15,0-2 0 0,0 2 1 16,0 0 1-16,0 10 1 0,3 8 3 15,2 9-6-15,-2 1 6 0,-2 3-4 16,5 4 0-16,-2 1 3 0,-1 4-3 0,0 1 0 16,1 1 0-16,-1 2 0 0,0 0 1 15,1 1 3-15,1-5-1 0,-2-2 3 16,1-1-2-16,0-5 2 0,2-4-2 16,0 0 1-16,0-4 1 0,1-1-4 15,-3-7 1-15,2 0-7 0,-3-5 3 16,-2-7 0-16,1 1 0 0,-2-5 3 15,0 0-2-15,0 0-2 0,0 1 1 16,1 0-1-16,-1-1-1 0,0 0-4 16,0 0-10-16,0 0-7 0,0-1-7 0,-1-4-10 15,-1 3-16-15,2 2-17 0,-3-5-50 16,0 0-69-16,-1 1-87 0</inkml:trace>
  <inkml:trace contextRef="#ctx0" brushRef="#br0" timeOffset="8380.26">10748 8593 346 0,'0'0'69'0,"0"0"-19"15,0 0-9-15,0 0-8 0,0 0-5 16,0 0-1-16,0 0-3 0,0 0-2 15,0 0-1-15,-36 17-1 0,36-16 1 16,0 1 5-16,0 0 0 0,3 2 0 0,7-1-5 16,7-3-3-16,6 0-2 0,11 0 1 15,3-7 2-15,4-2-3 0,5 0-3 16,-1 0-5-16,-2 2-5 0,-5-2 0 16,-8 6-2-16,-9-1 0 0,-7 3-1 15,-4 1-1-15,-4 0-2 0,1 0 2 16,-1 0-2-16,-6 0 0 0,0 0 2 15,0 0 0-15,-6 1 0 0,-7 6 1 16,0 0-2-16,-1-1-1 0,4-3-1 16,-1 1-5-16,0 0-4 0,7-3-8 0,-1 1-13 15,5-2-17-15,-1 0-21 0,1 0-52 16,0 0-94-16,0 0-72 0</inkml:trace>
  <inkml:trace contextRef="#ctx0" brushRef="#br0" timeOffset="8891.99">11706 8451 412 0,'0'0'59'0,"0"0"-8"16,0 0-15-16,0 0-5 0,0 0-2 15,0 0 0-15,-90 48-1 0,81-26-8 16,3 4 0-16,3-3-7 0,3 0-1 16,5-5-1-16,5-4 0 0,6-4-1 15,-6-2 0-15,9-6 1 0,-2-2-3 16,3-3-1-16,5-8-1 0,-6-3-2 15,-5-4 0-15,-5-4 1 0,-6-1-7 16,-3-2 4-16,-3 0-4 0,-7 4 0 16,-3 2 1-16,0 2-2 0,1 7-2 0,-1 2-3 15,4 5-4-15,-5 1-7 0,-5 2-11 16,3 3-24-16,-2 9-52 0,6-1-160 16,5 4-27-16</inkml:trace>
  <inkml:trace contextRef="#ctx0" brushRef="#br0" timeOffset="9417.57">12050 8283 542 0,'0'0'75'0,"0"0"-20"0,0 0-13 15,0 0-13-15,0 0-10 0,0 0-8 16,0 0-5-16,0 0 0 0,0 0 2 16,0 0 0-16,14 41 3 0,-7-8-3 0,-2 5 3 15,-1 2-3-15,1-3-1 0,-4 4 0 16,6-5-6-16,-3-4 3 0,-1-9-7 16,2-2-1-16,-4-8-5 0,1-6-19 15,-1-2-34-15,-1-5-107 0,0 0-146 16</inkml:trace>
  <inkml:trace contextRef="#ctx0" brushRef="#br0" timeOffset="9996.85">12657 8494 528 0,'0'0'61'0,"0"0"-15"15,0 0-16-15,0 0-16 0,0 0-6 16,0 0-5-16,0 0 1 0,-94-44 0 0,68 50 3 16,-1 5 3-16,2 3 1 0,3 4 6 15,1 2-4-15,2 1 5 0,7 0-3 16,3 0-2-16,4-6-3 0,2 1-1 16,3-2-1-16,4 1-2 0,8 1 3 15,1-2-2-15,7-5 1 0,2-3-1 16,0-5 0-16,1-1-2 0,1-1-2 15,1-9-1-15,-2-2-1 0,-4-3 0 16,-2-4-1-16,-4-2-1 0,-3-7 2 16,0-1-4-16,-4-3 3 0,-3-1-3 0,1-4 2 15,-4 1 0-15,0-2 0 0,0 0 1 16,0 2-2-16,0 1 3 0,0 5-1 16,0 7 1-16,0 9-1 0,0 9 1 15,0 5 0-15,0-1 0 0,0 1-2 16,0 0 0-16,-4 1 2 0,0 18 2 15,-4 13 4-15,0 11 1 0,5 6 4 0,3 4-1 16,3-3 1-16,11 1-1 16,8-6-6-16,4-2 0 0,8-9-6 15,7-9-13-15,4-11-32 0,3-8-245 0,0-6-63 16</inkml:trace>
  <inkml:trace contextRef="#ctx0" brushRef="#br0" timeOffset="10936.03">13889 8292 355 0,'-10'-3'79'0,"4"2"-12"0,1-1-11 0,0 1-9 16,1-1-8-16,-1 1-4 0,1-1-7 15,0 2-2-15,4 0-3 0,-2-2-3 16,2 2-1-16,-2 0-5 0,-4 0-3 15,0 0-2-15,0 0-1 0,2 0-1 16,4 0-1-16,-2 0 0 0,2 0-1 0,-1 0 1 16,1 0-1-16,-2 0-1 15,2 0 1-15,0 0-1 0,0 0 3 0,0 0 1 16,0 2 1-16,13 0 0 16,10-2 1-16,11 0-2 0,6 0 2 0,8-7-1 15,4-1 0-15,5-2-2 0,-3 1-2 16,-3 1-3-16,-9 3-1 0,-7 1 1 15,-6 1-2-15,-9 0 2 0,-10 3-1 16,0 0-1-16,-3 0 0 0,-1 0-1 16,0 0 0-16,-6 0 0 0,0 0 0 0,0 0 0 15,1 0 0-15,1 0 1 0,-1 0-2 16,1 0 0-16,-2 0 0 0,0 0-2 16,1 0-2-16,-1 0-4 0,0 0-6 15,0 0-7-15,0 0-9 0,-3 0-17 16,-10 0-27-16,2-1-48 0,-8-2-148 0,2 3-37 15</inkml:trace>
  <inkml:trace contextRef="#ctx0" brushRef="#br0" timeOffset="11364.36">14035 7981 533 0,'0'0'71'0,"0"0"-15"0,0 0-21 15,0 0-12-15,0 0-6 0,0 0-2 16,0 0-2-16,0 0-2 0,0 0 0 0,0 0 2 16,26 38-1-16,-16-17 0 0,-1 7 0 15,-2 3 0-15,2 8 0 0,-2 1 1 16,0 6-1-16,1 0 1 0,2-1-3 16,-3-1-2-16,0-3 0 0,-1-2 0 15,1-6 2-15,0-1-4 0,-2-5 2 16,-1-9-5-16,-1-7 0 0,-1-2 1 15,-1-6-3-15,-1 2 2 0,3 0-3 16,-3-5 1-16,0 0 0 0,0 0-4 16,0 0-7-16,0-12-13 0,-9-9-27 0,-4-7-45 15,-4-5-228-15,1-2-25 0</inkml:trace>
  <inkml:trace contextRef="#ctx0" brushRef="#br0" timeOffset="25139.64">15493 8025 446 0,'0'0'58'0,"0"0"-20"0,0 0-12 16,0 0 0-16,0 0 1 15,0 0 1-15,0 0-1 0,0 0-4 16,-12 0-2-16,11-1-4 0,-1 1-3 0,1 0 0 16,-2-2-2-16,2 2 0 0,-1 0-3 15,1-1-2-15,-1 1-2 0,1-2 0 16,-1 0 0-16,1 1-2 0,-2-1 0 15,3-4-1-15,-1 0 0 0,-1 1 1 16,2 1 0-16,0 0 0 0,0-1 1 0,0-4-1 16,3 1 1-16,0 4 0 0,3-2 0 15,-3 3 0-15,5-4-1 0,-1 2 0 16,1-2 0-16,1 1-1 0,0 2 1 16,0-1-1-16,0 2 0 0,4 0 2 15,-3 0-2-15,0 1 0 0,-4 1 1 16,4 1-2-16,-4 0 2 0,4 0 0 15,3 0-1-15,-9 0 1 0,7 0-2 16,-5 0 1-16,5 0 0 0,0 0-1 16,-1 1 1-16,1 1-1 0,-1 1 1 0,0 0-1 15,0 2 1-15,-1 0 0 0,-2-1-2 16,4 0 1-16,-2 1 0 0,1 2-1 16,-1 0 1-16,1 2-1 0,0 0 0 15,-3-4 0-15,3 4 2 0,1 2-2 16,-1 1 2-16,1 3-1 0,0-3 0 0,0 3 0 15,-2 0 1-15,1 0-1 0,0 2 2 16,-1-1-2-16,-1 3 1 16,4-2-1-16,-2 2-1 0,0 1 1 15,3 3 0-15,-1 1 0 0,-1 0 2 0,2 1-2 16,-1-1 0-16,1 0 0 0,-3-1 1 16,2-2-1-16,-1-1 2 0,-2-2 0 15,-2-4-1-15,-1-1 0 0,1-1 1 16,-3-1 0-16,2 3-1 0,0 0 0 15,-3-6-2-15,3 6 0 0,-2-7-1 0,-3-2 4 16,2 0-3-16,-3-5 3 0,2 3-3 16,-1 2-1-16,1-2-1 0,-1 1-4 15,-1-4-8-15,0 0-11 16,0 0-11-16,0-10-28 0,-1-1-29 0,-5-9-97 16,3 8-133-16</inkml:trace>
  <inkml:trace contextRef="#ctx0" brushRef="#br0" timeOffset="25884.69">15893 8163 331 0,'0'0'61'0,"0"0"-6"0,0 0-16 15,0 0-8-15,0 0-6 0,0 0 0 16,0 0 2-16,0 0-2 16,0 0-1-16,0 0-3 0,23-35-5 15,-23 33-2-15,0 2-3 0,2 0 0 0,-2 0-3 16,0-1-2-16,1 1 1 0,-1 0 2 16,0 0 0-16,0 0 4 0,0 0-2 15,0 0 2-15,0 0-4 0,-1 1 1 16,-6 7-2-16,0-2 1 0,1-1-3 15,-2 1-2-15,6-3 0 0,-6 3-4 0,5-3 2 16,-4 3 0-16,0 2 1 0,6-5 0 16,-4 3-1-16,2-3 0 0,-3 4 1 15,-2 0 0-15,2 0 0 16,-3 4 2-16,3-5-4 0,-3 5 1 0,0-1 0 16,3-2-1-16,-1 3 1 0,0-4 2 15,1 2-1-15,-1 3 1 0,-2-1-1 16,-3 3 1-16,2-1-1 0,-2-1 0 15,0 2 0-15,0 1-2 0,-2 3 1 16,-1-1 0-16,-1 3 1 0,2 0 0 0,-3 0 0 16,0-1 2-16,2 1 0 0,0-1-2 15,-1 1 4-15,2-2-4 0,-2 0 0 16,1-1-1-16,0 0 1 0,-3-1-1 16,1 1 0-16,-1-2 2 0,1-1-3 15,4-3 2-15,2-2-1 0,3-4 0 16,4-1 0-16,1 1 0 0,3-5 0 15,-3 0-2-15,3 0 1 0,0 1-2 16,-1 0 1-16,-1-1 0 0,1 2 0 16,1-2 1-16,-2 2-1 0,2-2-2 0,-2 1 0 15,2-1-6-15,-2 0-13 0,-2 5-15 16,1-3-50-16,0 2-209 0,-3-4-54 16</inkml:trace>
  <inkml:trace contextRef="#ctx0" brushRef="#br0" timeOffset="27700.66">16937 8021 405 0,'0'0'78'0,"0"0"-4"0,0 0-21 0,0 0-11 16,0 0-1-16,0 0-6 0,0 0-4 16,0 0-6-16,0 0-6 0,9-67-5 15,-9 67-5-15,0 0-4 0,0 0-2 16,0 0 1-16,2 10 0 0,-2 10 2 15,0 7 0-15,0 4 0 0,0 5 1 0,0 5 2 16,0 5-1-16,0-1 1 0,3 2-2 16,-2-3 1-16,3-3-2 0,-4-3 0 15,0-6-1-15,0-2-1 0,0-11 0 16,0-1-1-16,0-8 1 0,0-3-2 16,0 3 2-16,0-5-5 0,0-1 0 15,0 2-2-15,0-6-1 0,0 0-5 16,0 0-8-16,-1 0-9 0,-3-1-22 15,2-9-23-15,1-7-64 0,1-2-179 16,-2-6 3-16</inkml:trace>
  <inkml:trace contextRef="#ctx0" brushRef="#br0" timeOffset="28043.61">16868 7982 495 0,'0'0'69'0,"0"0"-11"16,0 0-12-16,84-60-8 0,-52 47-1 15,4 3-1-15,1-1-9 0,1 2-3 16,-2 4-12-16,-1 1-2 0,-5 4-1 0,-4 7-6 15,-4 11 3-15,-6 6-4 16,-2 4-1-16,-5 9 2 0,-7 3-3 16,-2 2 1-16,-9 2-2 0,-10 2 2 15,-6-1-2-15,-8-3 1 0,-1-3-1 0,-4-6 1 16,0-4-1-16,1-6-3 0,-1-7-3 16,5-5-6-16,8-5-11 0,5-6-16 15,3-3-25-15,9-9-43 0,4-8-114 16,6 0-78-16</inkml:trace>
  <inkml:trace contextRef="#ctx0" brushRef="#br0" timeOffset="28320.92">17005 8318 649 0,'0'0'50'16,"0"0"4"-16,0 0-8 0,0 0-14 16,55 81-7-16,-23-65-7 0,6 0-5 15,6-5-6-15,1 0-4 0,3 0-5 16,-6-5-2-16,-1 0-10 0,-3-1-28 0,-4-4-106 15,-4-1-179-15,-11 0-15 16</inkml:trace>
  <inkml:trace contextRef="#ctx0" brushRef="#br0" timeOffset="28936.32">18110 7814 425 0,'0'0'62'0,"0"0"-5"16,0 0-10-16,0 0-11 0,0 0-6 15,0 0-9-15,0 0-8 0,0 0-6 16,0 0 0-16,0 0 2 0,-59 38 4 16,34 5 9-16,-2 8 1 0,2 10 3 0,-2 6-3 15,4 4-6-15,3 4-3 0,5-3-3 16,9-4-2-16,6-6 0 0,3-3-7 16,15-11 3-16,10-6-5 15,9-7-2-15,7-9 2 0,7-8-7 0,0-10-14 16,2-8-35-16,0-4-88 0,-3-12-180 0,-3-7-9 15</inkml:trace>
  <inkml:trace contextRef="#ctx0" brushRef="#br0" timeOffset="29984.19">18498 8086 453 0,'0'0'66'0,"0"0"-16"15,0 0-10-15,0 0-4 0,0 0-3 16,0 0 0-16,0 0-3 0,0 0-4 16,0 0-1-16,-12-34-6 0,12 28-3 0,0 2-3 15,0-2-3-15,0 6-1 0,0 0-1 16,0 0-1-16,0-2-2 0,0 0 1 16,2 1-2-16,-2-1 0 0,0 1 2 15,1-1-4-15,-1 1 0 0,0 1-1 16,0-1-2-16,0 1 1 0,0-2-2 0,2 2 3 15,-2 0 0-15,0-1 1 0,0 1 1 16,1 0 0-16,-1 0-2 16,0 0 2-16,0 0-1 0,0 0 0 15,0 10 1-15,0 7 0 0,0 6-1 0,0-1 0 16,0 6-2-16,0-1 2 0,0 5 0 16,0 1 0-16,3 2 0 0,1 0 0 15,2 0-1-15,0-3 2 0,0 0 0 16,1-5 0-16,0-3 1 0,-1-3 0 15,0-5-3-15,-2-3-1 0,-1-3 2 0,1-2-2 16,2 2-1-16,-5-6 2 0,4 2 0 16,-2-3-1-16,0 0 4 0,-1 1-2 15,-2-4-1-15,0 0 1 16,5 0-3-16,-1 0 4 0,6-2 0 0,-1-5 0 16,-3 0-2-16,5-5-1 0,-7 5-4 15,5-6 4-15,-3 7 1 0,0-2-1 16,2-5 0-16,0-1 1 0,2-2-1 15,-3-1 0-15,3 0 0 0,-3-3 0 16,-1 2 0-16,2 1 1 0,-3 2-2 0,-1 2 0 16,1 4 1-16,-1-2 0 0,1 2 0 15,-4 4 0-15,2 2 0 0,-3 3-1 16,0-1 1-16,0 1 0 0,2 0-1 16,4 0 1-16,3 1 0 0,4 12 0 15,6 6 0-15,-3 7 1 0,3 4-1 16,1 4 2-16,-1 1-1 0,3-2 0 15,-1-2 3-15,-2-3-4 0,1-3 3 16,-1-7-2-16,-6-5 2 0,-6-5-3 16,-2-5 2-16,-5-3 0 0,4 0-2 0,3-7 3 15,-1-10-3-15,1-10 3 0,-5-9-4 16,-2-7 2-16,0-8-1 0,-2-3-1 16,-2-2 2-16,-1 1-2 0,0 6 2 15,0 6-2-15,-2 6 2 0,3 5-1 16,0 7-1-16,1 5 1 0,0 6 1 0,1 3-2 15,1 7-1-15,-1-6-3 0,1 6-5 16,-1 0-5-16,2-1-11 16,-1-2-14-16,-1-3-27 0,2-5-48 15,0-5-163-15,8 2-50 0</inkml:trace>
  <inkml:trace contextRef="#ctx0" brushRef="#br0" timeOffset="30184.2">19130 7656 647 0,'0'0'58'0,"0"0"-4"16,121-4-14-16,-64 19-8 0,3 11-5 15,-1 10-11-15,-4 13-3 16,-11 9-2-16,-9 13-5 0,-9 8 2 0,-15 11-4 16,-9 9-3-16,-8 4 1 0,-21 4-2 15,-11-4-2-15,-10-1-2 0,-11-8-10 16,-10-6-27-16,-8-8-84 0,-11-10-203 15,-6-9-24-15</inkml:trace>
  <inkml:trace contextRef="#ctx0" brushRef="#br0" timeOffset="33439.99">12527 10604 445 0,'0'0'69'0,"0"0"-10"16,0 0-13-16,0 0-4 0,0 0-3 15,0 0-6-15,0 0-7 0,0 0-6 0,0 0-3 16,0 0-5-16,-17 1-3 0,15 1-3 16,2-2-1-16,-1 0-1 0,1 0-1 15,-2 0 2-15,2 0 0 16,-1 0 1-16,1 0 1 0,-2-6-3 0,2-2 2 16,0-4-6-16,0 2 6 0,0-3-6 15,0-3 4-15,3 7 0 0,3-5-4 16,0 2 2-16,5 1 0 0,1-3 1 15,-3 6 0-15,2-2 0 0,1 3 1 16,-5 1-1-16,7-3 1 0,-5 4-1 0,-1-1 0 16,1 0 1-16,0 1-1 0,-3 1 0 15,5-1 0-15,-2 1-1 0,0 1 0 16,2 1 0-16,2 2-1 0,6 0 1 16,-1 0 1-16,6 5-2 0,-2 2 0 15,-2 4 0-15,2 1 0 0,-4 2 0 0,0 2 2 16,1 3-2-16,-3 3 1 15,2 4 3-15,1 1-4 0,-1 4 4 16,-1 1-3-16,-1-2-1 0,0 2 1 16,-5-3-2-16,1 0 0 0,1-2-1 0,-4-1 2 15,-2-2-2-15,0-8 3 0,-3 1-2 16,-2-4-1-16,-1-7 0 0,1 4 0 16,-2-4-1-16,0-1 0 0,1 1-2 15,-1-6-7-15,0 0-10 0,0 0-9 16,0 1-14-16,-1-1-14 0,-10 0-28 0,-1-1-59 15,-6-5-141-15</inkml:trace>
  <inkml:trace contextRef="#ctx0" brushRef="#br0" timeOffset="33745.22">12864 10663 481 0,'0'0'67'0,"0"0"-13"16,0 0-21-16,0 0-10 0,0 0-8 0,0 0-4 16,0 0 1-16,0 0 2 0,0 0 2 15,-23 24 1-15,0 4-1 0,-2 3-2 16,-1 3-1-16,-2 3 0 0,-1 0-3 15,-1 1 1-15,-2 0-4 0,0-3 0 16,2-4-2-16,1-2-1 0,2-6-4 0,2-3-1 16,5-3-5-16,4-6-9 0,10-5-25 15,3-3-39-15,-2-3-219 0,2 0-26 16</inkml:trace>
  <inkml:trace contextRef="#ctx0" brushRef="#br0" timeOffset="34476.36">14128 10692 370 0,'0'0'76'0,"0"0"-6"0,0 0-9 15,0 0-11-15,0 0-9 0,0 0-5 16,0 0-4-16,0 0-6 16,0 0-6-16,-37-6-5 0,35 6-5 0,2 0-2 15,-2 0 0-15,2 0 2 0,0 0 1 16,0 0 3-16,13 0-1 0,6 1 0 15,12 1-1-15,7-2 0 0,12 0 0 16,9-8 0-16,12 0-1 0,4-2-2 16,2 0-2-16,-7 0-3 0,-7 3-1 0,-14 1-3 15,-10 4 1-15,-16-2-1 0,-10 3-1 16,-7 1 1-16,-6 0-1 0,0 0-1 16,0 0 1-16,1 0 0 0,-1 0 0 15,0 0-1-15,0 0 1 0,0 0-7 16,0 0 1-16,0 0-4 0,0 0-5 0,-4 0-1 15,-2 0-5-15,-5-2-7 0,0 0-8 16,3-2-13-16,-2-1-19 16,5 2-30-16,-3-1-71 0,5 1-95 15</inkml:trace>
  <inkml:trace contextRef="#ctx0" brushRef="#br0" timeOffset="34895.79">14625 10472 309 0,'0'0'87'0,"0"0"-20"0,0 0-5 16,0 0-10-16,0 0-5 0,0 0-3 15,0 0-7-15,0 0-7 0,0 0-6 16,0 0-9-16,-49-3-2 0,48 3-3 0,1 0-2 16,-2 0-2-16,2 0 1 0,0 0 0 15,0 2 1-15,6 5 1 16,7 4 1-16,4 1-1 0,2-2 0 0,6 0 3 16,-1 0-6-16,2 2 4 0,3-1-6 15,-3 1-1-15,-3-2-1 0,-3 1-1 16,-8-2-1-16,-2-1 0 0,-1 3 0 15,-5-2 1-15,-1 4 3 0,-3 5-1 16,-1 2 2-16,-11 8 0 0,-2 0 1 16,-6 4-1-16,-2 1 0 0,-3-3-3 0,-1 2 0 15,2-2-2-15,2-4-1 0,3-4-1 16,5-7-6-16,5-4-23 0,6-6-47 16,-3-5-242-16,0 0-37 0</inkml:trace>
  <inkml:trace contextRef="#ctx0" brushRef="#br0" timeOffset="36440.29">16070 10436 492 0,'0'0'67'0,"0"0"-14"15,0 0-16-15,0 0-11 0,0 0-11 16,0 0-4-16,0 0 1 0,0 0 2 15,0 0 4-15,-5 57 3 0,14-21-5 16,-2 8 3-16,1 1-6 0,0 3-2 16,-3 3-1-16,0 1-2 0,0 2 2 0,-1-1-3 15,1-3 2-15,0-3-3 0,-1-6 0 16,1-5-2-16,-2-4-3 0,0-4 0 16,-2-9-1-16,1-2-2 0,-2-6 1 15,0-7-8-15,1 2-7 0,-1-6-10 16,0 0-15-16,0 0-30 0,0 0-60 0,0-2-121 15,-3-16-52-15</inkml:trace>
  <inkml:trace contextRef="#ctx0" brushRef="#br0" timeOffset="36860.25">16065 10553 501 0,'0'0'40'0,"0"0"-3"0,0 0-4 15,0 0-6-15,0 0 1 0,100-90 0 16,-59 78-2-16,3 5-6 0,0 6-8 0,-3 1-7 16,-6 11-3-16,-8 9-1 0,-7 4-2 15,-10 4 1-15,-8 3-2 0,-5 3 1 16,-15-2 2-16,-9-1-1 0,-8 0 2 16,-8-3-1-16,-1-4 3 0,-3-3 0 15,2-5 2-15,3-4 2 0,0-6 2 16,6-6-1-16,5 0-2 0,5-6-1 0,10 0-4 15,3-5-1-15,8 5-3 16,3-4-1-16,2-2-2 0,0 2-5 16,5-2-11-16,6 1-20 0,2 6-37 0,9-5-99 15,-2 8-122-15</inkml:trace>
  <inkml:trace contextRef="#ctx0" brushRef="#br0" timeOffset="37476.59">17018 10660 468 0,'0'0'65'0,"0"0"-9"0,0 0-17 16,0 0-6-16,0 0-3 0,0 0-4 15,0 0-6-15,0 0-4 0,0 0-3 16,0 0-3-16,5-64-2 0,-7 44 0 0,-6-3-7 16,-2 1 4-16,-4 4-6 0,-1 4 3 15,3 7 0-15,-4 2-1 0,0 5 2 16,-3 0-2-16,-4 9 0 0,3 8 0 16,-2 6 2-16,4 4-2 0,0 6 4 15,1-1-2-15,5 0-1 0,2-1 1 0,2-3-3 16,3-8 1-16,2-1-1 15,3-4 2-15,0-9-2 0,0 1 1 16,0-7 1-16,0 0 1 0,0 0 1 16,3 0-1-16,7-7 0 0,8-10-2 0,5-8 0 15,-3-4-2-15,2-1 2 0,-2 2-1 16,0 2 1-16,-1 5 0 0,-2 2 0 16,-5 9-1-16,-5 2 1 0,-2 6-1 15,0 2 0-15,5 0-1 0,2 9 0 16,4 2 1-16,-5 5 1 0,1 2 1 0,-2 1-3 15,5 1 1-15,-1-3-3 16,2 0 0-16,4-5-5 0,2-3-15 16,0-4-37-16,7-5-94 0,1-2-164 15</inkml:trace>
  <inkml:trace contextRef="#ctx0" brushRef="#br0" timeOffset="38097.05">17319 10484 487 0,'0'0'48'0,"0"0"-6"0,0 0-10 16,0 0-3-16,0 0 0 0,0 0-3 0,94-8-6 15,-62 24-5-15,1 3-2 0,-1 6-8 16,-2 0 1-16,-5 3-5 16,-2 1-2-16,-6-4 1 0,-6-5-1 15,-7-2 0-15,-4-2-1 0,0-8 2 0,-4 5 2 16,-2-8 3-16,-6-5 1 0,-2 0 0 16,2-8 0-16,-5-9 0 0,7-6 0 15,1-2-1-15,5-6-1 0,4 1 0 16,0-2-7-16,6 1 5 0,5 4-5 15,4 4 1-15,3 4 0 0,2 4-5 16,1 4-6-16,3 5-20 0,2 3-53 0,3 3-140 16,0 0-80-16</inkml:trace>
  <inkml:trace contextRef="#ctx0" brushRef="#br0" timeOffset="39172.18">18249 10600 594 0,'0'0'42'0,"0"0"-5"15,0 0-7-15,0 0-9 0,0 0-2 16,-3-82-5-16,-3 72-6 0,-5 7-5 16,-6 2-2-16,-4 1-1 0,-1 6 1 0,-1 8 5 15,3 4-4-15,-2 4 6 0,2 3-1 16,3 2-1-16,1 0 0 0,6-1-2 16,2 2-1-16,4-4-3 0,4-1 2 15,0-9-1-15,0 1 2 0,4-7 1 16,-1-4 1-16,5-2 0 0,2-2 2 0,6-2 0 15,1-10-1-15,2-7-2 0,-2-5-1 16,2-3-1-16,-2-5-1 16,1-2 1-16,-4 2-1 0,2 2-4 15,-3 3 6-15,-4 10-3 0,-3 7 3 0,-3 5 2 16,-3 5-1-16,0-2-2 0,0 2-1 16,4 0-1-16,3 5 0 0,2 7 5 15,-1 8-3-15,0 3 3 0,0 1-4 16,1-1-1-16,1-2 0 0,1-1 1 15,1-6 0-15,-2-3-1 0,2-2 2 0,-3-5-1 16,-5-3 1-16,5-1 1 0,2 0 0 16,2-4 1-16,3-7-3 0,-3-2 0 15,-3-5 0-15,2 0-2 0,-2-1 1 16,1-3-4-16,0 0 3 0,-1-1-3 16,3 1 5-16,-3 3 0 0,-3 7-1 15,1 0 0-15,-3 5 0 0,-2 3 0 16,0 1 0-16,-3 3 0 0,0-1 1 15,0 1-1-15,1-2 1 0,1 0-1 16,-1 1 1-16,1-1-1 0,-2 2 1 0,1-1-1 16,-1 1-1-16,2-2 1 0,-2 2-1 15,0-1 2-15,1 1 0 0,-1-2 0 16,0 2 0-16,2-1-1 0,-2 1 0 16,0 0-1-16,1 0 1 0,-1 0-1 15,0 0 1-15,1 0 0 0,-1 0 0 16,3 0-1-16,3 6 2 0,0 6-2 15,1 3 2-15,0 3 3 0,3 0-4 16,-2 5 4-16,-3 1-4 0,1-1 1 16,-1 0 1-16,-1 0-2 0,1-2 2 0,-2-6-2 15,2 0-1-15,-4-4 1 0,1-7 0 16,-1 3 0-16,-1-7 1 0,0 0-1 16,0 0 2-16,2 2-2 0,-2-1 3 15,1 0 0-15,-1-1 2 0,2 2-2 16,1-2-1-16,2-9 0 0,4-6-2 0,1-7 1 15,0 0-2-15,3 0 2 0,-1 4-1 16,2 1 0-16,-1 5 1 16,-2 3 0-16,-3 5 0 0,2 2-1 15,-1 2 0-15,5 2 0 0,2 5 0 0,-3 6 0 16,-4 1 0-16,-2 2-1 0,-4-2 0 16,0 1 1-16,1-5-1 0,-4-4-1 15,1 1 2-15,-1-7 0 0,0 0-1 16,0 0 1-16,0 1 1 0,2-1-1 15,2 0 1-15,4-5-1 0,5-10-1 0,6-6-1 16,1-4 2-16,3 3-5 0,3 0 6 16,1 6-4-16,1 4 3 0,-8 2 0 15,-1 8-1-15,0 2 1 16,-5 5-1-16,6 9 5 0,-2 4-5 0,-2 4 2 16,-2 0-7-16,1 3-11 0,-4-2-9 15,-2-7-24-15,-2 0-39 0,-3-5-162 16,1-3-78-16</inkml:trace>
  <inkml:trace contextRef="#ctx0" brushRef="#br0" timeOffset="39752.96">19399 10642 429 0,'0'0'66'0,"0"0"-18"0,0 0-11 15,0 0-2-15,0 0 0 0,0 0 0 16,0 0-3-16,0 0-6 0,0 0-5 15,0 0-5-15,20 23-4 0,-1-33-5 0,1 1-2 16,-3-7-2-16,1-1-1 0,0-4-1 16,-3-3-4-16,-3-5 3 0,-1-2-4 15,-5 1 2-15,-3-1 2 0,-2 9-1 16,-1 2 1-16,0 9-1 0,-6 4-1 16,0-1-2-16,-6 8 3 0,-6 0 1 15,-2 15 2-15,-3 8 2 0,4 6 1 16,3 4 1-16,4 2 6 0,7 0-4 15,5-3 3-15,0-2-4 0,7-2-3 16,8-5-1-16,6-5-1 0,8-5 0 0,3-5-2 16,3-4 0-16,1-4-4 0,1 0-8 15,-1-7-21-15,1-5-40 0,-6-3-113 16,1-2-133-16</inkml:trace>
  <inkml:trace contextRef="#ctx0" brushRef="#br0" timeOffset="40101.07">19978 10181 540 0,'0'0'36'16,"0"0"0"-16,0 0-6 0,0 0 2 16,-8 80-3-16,8-39-2 0,3 4-5 15,2 1-2-15,1 1 1 0,-1-1-11 16,1-4-1-16,-1-2-6 0,1-5-3 15,-2-5 0-15,-1-9-2 0,-1-9-2 0,-1-2-6 16,-1-3-16-16,0-3-17 0,2 2-48 16,-2-6-152-16,1-1-59 0</inkml:trace>
  <inkml:trace contextRef="#ctx0" brushRef="#br0" timeOffset="40292.62">19944 10447 697 0,'0'0'41'0,"0"0"-3"16,0 0-15-16,0 0-17 0,0 0-5 16,104-7-3-16,-68 3-7 0,-3-4-27 15,1 0-50-15,-5 0-209 0,-3 1-29 16</inkml:trace>
  <inkml:trace contextRef="#ctx0" brushRef="#br0" timeOffset="40875.85">20423 10596 379 0,'0'0'55'15,"0"0"2"-15,0 0-10 0,0 0-14 16,0 0-2-16,0 0-1 0,0 0-5 15,0 0-4-15,0 0-5 0,0 0-4 16,14 8-2-16,2-12-4 0,5-7-1 0,-3-2-2 16,-1-3 0-16,-2-2-4 0,1-2 4 15,-5-1-5-15,-1-2 4 0,-4 0-1 16,-2 7-1-16,-4-1 2 0,0 5-2 16,0 2 1-16,-4 2-1 0,1 5 1 15,-8 1 0-15,1 2 2 0,-8 12 4 0,-1 6 1 16,4 5 1-16,3 4 5 15,3 2-6-15,5-1 4 0,4-1-5 16,0-4-1-16,6-4-1 0,7-1-2 16,5-5-3-16,3-2-1 0,5-5-1 0,3-4-9 15,4 1-19-15,2-3-53 0,4 0-198 16,-5-5-42-16</inkml:trace>
  <inkml:trace contextRef="#ctx0" brushRef="#br0" timeOffset="41196.26">20820 10440 545 0,'0'0'46'0,"0"0"-2"0,0 0-10 15,74 106-17-15,-54-78-6 0,0-1-9 0,-5 0-1 16,-5-12-1-16,-4-4 2 0,-3-7 1 16,-3-4 5-16,0 4 5 15,0 0 4-15,-2-1 6 0,-8-1 1 0,-1-2-1 16,-4-8-1-16,-2 0-6 0,8-4-1 16,3 4-2-16,6-4-3 0,0-8-2 15,4 1-6-15,14-7 0 0,7 4-6 16,6 0 2-16,6 2-11 0,1 4-15 15,0-1-48-15,0 2-170 0,-4-3-87 16</inkml:trace>
  <inkml:trace contextRef="#ctx0" brushRef="#br0" timeOffset="41712.99">22876 9878 503 0,'0'0'25'0,"-112"85"17"0,51-29 7 0,2 13-1 16,2 8-4-16,9 8-15 0,9 3-3 15,12 0-6-15,11-4-4 0,15-8 0 16,7-7-6-16,18-5-6 0,11-9 0 15,14-6-6-15,7-11-2 0,12-8-13 16,9-10-36-16,7-10-126 0,5-8-142 0</inkml:trace>
  <inkml:trace contextRef="#ctx0" brushRef="#br0" timeOffset="42284.2">23495 10372 359 0,'0'0'48'0,"0"0"5"0,0 0-3 16,26-82-7-16,-15 64-14 0,-3 6-8 16,-1 4-5-16,-2 2-7 0,-2 3 1 15,0 0 0-15,-1 0-2 0,-2 3-3 16,0-2-1-16,-1 2-4 0,-15 0 1 15,-3 5 1-15,-8 8 0 0,1 1 2 0,0 2 0 16,4 3 2-16,2-1 3 0,3 2-3 16,3 0-1-16,6-1 0 0,2 2-2 15,6 1 1-15,3-2 0 0,10 1 0 16,6 0 6-16,4 2-5 0,7-2 4 16,5 2-6-16,2-3-2 0,-2 0 0 15,-3-4-1-15,-6 0-1 0,-10-6 0 16,-5-2-1-16,-11-1 1 0,-7 0 2 15,-15 4 2-15,-11 1 4 0,-11-1 3 16,-7-4 4-16,-1-2 3 0,-2-3-1 0,2-1 0 16,7-1-1-16,8 0-2 0,12 0-2 15,10 0-3-15,10 0-4 0,5 0-4 16,-1 0-1-16,1 0-3 0,1-1-5 16,16-2-11-16,9 0-25 0,10-2-46 15,4 4-134-15,0-4-97 0</inkml:trace>
  <inkml:trace contextRef="#ctx0" brushRef="#br0" timeOffset="42712.78">24176 10455 429 0,'0'0'54'15,"0"0"-2"-15,-76 9-16 0,47 3-5 16,-2 6 1-16,1 6-6 0,1 1-2 15,2 3-8-15,2 1-4 0,4-1-5 0,7-3-2 16,6-7 1-16,2-2 1 0,6-2 1 16,0-5 2-16,10 0 0 15,2-4 2-15,5-5-2 0,5 0-1 16,1-7-3-16,1-7-2 0,1-4 1 0,1-2 2 16,-1-2 0-16,1 3 4 0,-2 2-1 15,-7 6 2-15,-3 1-3 0,-6 5-1 16,-5 2-4-16,3 1-3 0,-6 2-6 15,0-1-3-15,0 1-9 0,-3 5-30 16,-4 7-54-16,-2 4-211 0,5 4-17 0</inkml:trace>
  <inkml:trace contextRef="#ctx0" brushRef="#br0" timeOffset="43240.2">24202 10412 465 0,'0'0'59'0,"0"0"-13"15,0 0-12-15,0 0-5 16,0 0-9-16,0 0-7 0,0 0-7 0,0 0-2 16,-80-54 5-16,58 71 3 0,-3 5 7 15,-1 9-1-15,-1 5 2 0,1 5 3 16,3 3-4-16,5 0 0 0,5-1-6 15,8-3-3-15,5-3-1 0,11-3-1 16,12-6-1-16,11-2-3 0,9-8-2 0,9-4-3 16,4-6-8-16,4-8-23 0,2-2-41 15,-3-8-124-15,-1-5-131 0</inkml:trace>
  <inkml:trace contextRef="#ctx0" brushRef="#br0" timeOffset="43944.05">24687 10505 473 0,'0'0'40'0,"0"0"-8"0,0 0-1 0,0 0-1 16,0 0-2-16,-90-15-2 0,64 27-7 16,2 7 0-16,4 6-4 0,2 2 1 15,2 1-5-15,5 1-2 0,2-2-1 16,6-1-2-16,3-4-1 0,0-2-1 15,6-3 1-15,1-5 1 0,2-6 3 0,4-3-4 16,1-3 2-16,6-1 0 0,1-11-2 16,0-7-1-16,0-4-1 0,0-2-1 15,-3-3-2-15,0 1 2 16,-2-1-1-16,-1 3-3 0,-5 7 5 0,-3 3-2 16,-2 7 6-16,-4 3-1 0,3 2-3 15,-4 3-3-15,0-1-1 0,2 2 4 16,1 14-2-16,2 4 4 0,3 8-4 15,-2 1 0-15,2-1-2 0,-1-3 1 16,4-1 1-16,1-4-2 0,0-1 2 0,3-3-3 16,-4-6 1-16,2-4-1 0,-1-3-4 15,-1-2-6-15,9-3-6 0,-2-9-12 16,6-7-10-16,-1-7-12 0,-2-5-5 16,1-5 6-16,-1-5 5 0,1-5 13 15,-3-1 15-15,-1-3 9 0,-1 1 12 0,-3 4 15 16,-3 5 10-16,-3 7 12 0,-3 10 6 15,-2 11-3-15,-1 6-6 16,-2 6-10-16,0-1-11 0,0 1-10 16,1 0-1-16,1 3-2 0,-1 15 6 0,1 12 2 15,-2 11 3-15,0 6 1 0,0 1-2 16,0 2 1-16,-2 0-6 0,-1-1-2 16,2-4-4-16,1-1-3 0,0-6-1 15,7-3-2-15,5-8-1 0,3-4-7 16,4-8-14-16,6-8-24 0,4-6-29 0,1-1-60 15,5-7-78-15,-2-8-62 0</inkml:trace>
  <inkml:trace contextRef="#ctx0" brushRef="#br0" timeOffset="44316.97">25743 10463 285 0,'0'0'55'16,"0"0"5"-16,0 0-8 0,0 0-15 15,-83-35-6-15,53 36-8 0,-2 9-1 0,0 3 1 16,2 4 0-16,1 4 3 0,2 5 0 16,3 6 2-16,3 3-1 0,3 3-4 15,5 1-2-15,3 2-6 16,3-3-2-16,6-2-5 0,1-4-1 0,0-4-1 16,5-7 1-16,2-6 0 0,-2-7 0 15,2-6 1-15,5-2-1 0,3-10-1 16,8-8-3-16,-2-9-1 0,1-3 0 15,-1-8-1-15,0 1 0 0,0-1 0 16,1 3-1-16,-1 3 2 0,-3 7-1 0,-4 7 0 16,-6 8 0-16,-4 7-1 0,-4 3 0 15,4 0 1-15,7 0 1 0,1 9-1 16,2 5-1-16,-3 6 0 0,-2 2-1 16,-1 3 0-16,2-2 3 0,-1 1-3 15,1-3-2-15,2-2-1 0,-2-1-8 0,2-2-11 16,-3-4-21-16,-4-6-37 15,2 1-68-15,-2-6-159 0</inkml:trace>
  <inkml:trace contextRef="#ctx0" brushRef="#br0" timeOffset="44611.93">25981 10452 526 0,'0'0'16'0,"0"0"3"16,0 0-3-16,78 101-3 0,-65-62-1 15,-4 4-5-15,-3-2-3 0,-6 1 0 0,0-5-2 16,-6-3 3-16,-3-8 8 0,2-8 6 16,1-9 9-16,5-4 5 0,1-5-1 15,-2 0-5-15,2 0-4 0,0-3-8 16,0-15-6-16,3-7-4 0,9-11-1 15,1-1-2-15,2 2 0 0,0 0-3 0,-2 5 3 16,3 5-3-16,-3 2 0 0,-1 1-4 16,-2 5-28-16,2-2-40 0,0 2-147 15,3 4-107-15</inkml:trace>
  <inkml:trace contextRef="#ctx0" brushRef="#br0" timeOffset="44816.43">26557 10138 716 0,'0'0'27'15,"0"0"4"-15,117 33 1 0,-71 1-12 16,-4 11-3-16,-6 10-8 0,-7 10 1 16,-10 8 0-16,-15 8-4 0,-4 3 0 15,-18 4-5-15,-11-3-3 0,-9-2 1 16,-6-6-7-16,-5-3-15 0,-7-6-67 15,-6-5-222-15,-9-10-32 0</inkml:trace>
  <inkml:trace contextRef="#ctx0" brushRef="#br0" timeOffset="46912.01">12348 12217 495 0,'0'0'64'0,"0"0"-13"0,0 0-11 16,0 0-5-16,0 0-4 0,0 0-2 0,0 0-4 16,0 0-5-16,0 0-4 0,-11-33-6 15,11 32-3-15,0 1-1 0,0-1-3 16,0 1 1-16,0 11 1 0,0 11 1 16,2 9 2-16,1 6 0 0,0 4 1 15,0 4 2-15,-2 2-1 0,5 3 2 16,-3 3 2-16,0 2-5 0,0 0 1 15,-1-1-3-15,-2 0-4 0,0-4 2 16,0 0-1-16,0-5-3 0,-4-4 1 16,3-6-2-16,1-10 0 0,0-5 2 0,0-9-2 15,0-4 1-15,0-1-2 0,0-6 0 16,0 0-1-16,0 0-3 0,0 0-9 16,0-2-12-16,-2-12-23 0,2-7-35 15,0-9-74-15,0-1-163 0</inkml:trace>
  <inkml:trace contextRef="#ctx0" brushRef="#br0" timeOffset="47516.52">12262 12382 320 0,'0'0'70'15,"0"0"-15"-15,0 0-13 0,0 0-13 16,0 0-6-16,0 0-5 0,0 0 1 16,0 0 3-16,0 0 0 0,-78-13 1 15,70 6-3-15,3 0-4 0,1-1-2 16,4-3-1-16,0-4 2 0,0-1-3 15,1-2 0-15,7 2-2 0,0 0-3 16,2 1 1-16,1 0-2 0,3 0-1 16,2 1 0-16,4 1 2 0,2 2 0 0,1-1 2 15,7 0 1-15,4 1 0 0,3-1 0 16,4 1 0-16,2 4 0 0,2 1 0 16,0 4-4-16,-2 2-2 0,-4 6-3 15,-6 8-4-15,-5 7 4 0,-7 5-1 16,-6 4 0-16,-2 4 1 0,-7 3-2 0,-5 1 1 15,-1 1-1-15,-7 0 0 0,-10-1 1 16,-5-3-1-16,-5-2 2 0,-7-1 2 16,-2-3-4-16,0-1 0 15,-2-6-7-15,3-1-10 0,0-2-8 0,4-6-15 16,3-2-11-16,2-7-31 0,9-1-73 16,4-3-137-16</inkml:trace>
  <inkml:trace contextRef="#ctx0" brushRef="#br0" timeOffset="47801.18">12352 12693 558 0,'0'0'55'0,"0"0"0"0,0 0-8 15,0 0-16-15,0 0-11 0,85 77-7 16,-44-54 0-16,6-1-3 0,6 2-2 16,2-2-3-16,-1 1-3 0,0-3-4 15,-6-2-2-15,-4-5-14 0,-6 0-33 16,-3-9-124-16,-5-1-143 0</inkml:trace>
  <inkml:trace contextRef="#ctx0" brushRef="#br0" timeOffset="48296.49">13441 12035 380 0,'0'0'70'0,"0"0"-8"16,0 0-22-16,0 0-18 0,0 0-5 15,0 0 4-15,0 0 4 0,0 0 4 16,-77 97 2-16,53-38-2 0,1 16 1 0,2 10 3 16,1 8-7-16,4 4-3 0,5 2-6 15,8-4-5-15,3-2-1 0,14-7-5 16,11-9-1-16,12-10-5 0,11-9 2 16,11-9 0-16,11-13-4 0,12-8-7 15,8-15-20-15,5-10-40 0,5-4-118 16,-3-18-141-16</inkml:trace>
  <inkml:trace contextRef="#ctx0" brushRef="#br0" timeOffset="49252.94">13834 12476 518 0,'0'0'61'15,"0"0"-24"-15,0 0-15 0,0 0-8 16,0 0-1-16,0 0 1 0,0 0 0 15,0 0 2-15,0 0-1 0,0 0 1 16,-13-20 0-16,12 15-1 0,-2-5-1 0,1 5-1 16,1 1-3-16,1-1-1 0,0 5-1 15,-3-2 0-15,3 2 0 0,0-1-2 16,0-1 0-16,0 1-1 0,0-1 1 16,-1 0-1-16,1 1 0 0,0 0 0 15,0 0-1-15,-2-1-1 0,2 0-1 16,0 1 1-16,0-1 0 0,0 2-1 15,0-1-1-15,0 1 0 0,0 0-1 16,0 0-1-16,-1 0 1 0,-1 0 0 16,-1 13 0-16,-1 7 1 0,-2 9 0 0,0 1 4 15,1 5-3-15,-1 3 5 0,5 3-3 16,-1 2-2-16,2-1 3 0,0-1-3 16,0-1 2-16,7-3-1 0,2-2 0 15,0-6 0-15,1-1 0 0,1-6-1 16,-1-1 0-16,-2-10-2 0,-4-3 1 0,2 0 0 15,-5-6-1-15,3 2 1 0,-1-2 0 16,-3-2 0-16,0 0 0 16,0 0 1-16,2 0-2 0,2 0 1 15,2-8 1-15,4-11-2 0,2-6 0 0,-1-3 0 16,2-2 0-16,-1 0 0 0,2-1 0 16,-1 5 0-16,-1 5 0 0,4 4 0 15,-6 5 0-15,3 3 0 0,-4 5 0 16,1 2 0-16,7 2 0 0,-1 0 0 15,6 6 0-15,-1 8-2 0,0 2 4 0,2 5-4 16,0 3 2-16,1 0 0 0,0 0 0 16,2-1 0-16,-2-5 0 0,-2-2-2 15,-9-6 2-15,-3-4 0 0,-6-3 0 16,-4-3 1-16,3 0 0 0,3-6 1 16,3-9-1-16,-1-8 0 0,-5-3-1 15,-3 0 1-15,0-6-1 0,0-3 0 16,-7 0 0-16,1-1 1 0,-1-2-2 15,1 0-2-15,2 3 3 0,-2 10-3 16,5 3 3-16,-1 9 0 0,1 6-2 0,1 3-2 16,0 4-7-16,0-1-9 0,0 1-12 15,0-2-21-15,0 0-31 0,0-2-100 16,8-1-139-16</inkml:trace>
  <inkml:trace contextRef="#ctx0" brushRef="#br0" timeOffset="49492.01">14605 12105 597 0,'0'0'31'0,"0"0"9"0,0 0 3 16,0 0-10-16,111 91-10 0,-72-44-7 15,-1 10-7-15,-6 5-3 0,-6 11 2 16,-9 6-5-16,-8 5 2 0,-8 3-5 0,-1 0-1 15,-13-8 1-15,-7-7-1 16,-6-8 2-16,2-10-2 0,-5-8 2 16,1-6-4-16,-1-7-4 0,0-6-16 15,2-7-36-15,1-6-111 0,7-8-143 0</inkml:trace>
  <inkml:trace contextRef="#ctx0" brushRef="#br0" timeOffset="50191.85">15540 12668 359 0,'0'0'65'0,"0"0"-23"0,0 0-13 16,0 0-1-16,-79-1 0 0,60 1 3 0,8 0 3 15,-8 0-2-15,10 0-1 0,5 0-5 16,-1 0-2-16,5 0-2 16,-1 0-2-16,1 0-1 0,-3 0-6 15,3 1-2-15,-1-1-3 0,-1 0-1 0,2 2 1 16,0-2 1-16,0 0 1 0,3 0-1 16,16 0-1-16,11 0-2 0,14 0 0 15,4-6 0-15,11 0 0 0,9-2 2 16,11 1 1-16,8-3-1 0,7 3 0 15,-2-1-3-15,-2 2-1 0,-12 2-2 0,-10 1 0 16,-17-1-1-16,-19 1 0 0,-14 2 0 16,-10 1 0-16,-8 0-1 15,0 0 0-15,0 0 0 0,0-1-2 16,1 1 1-16,-1 0-1 0,0 0-1 0,0 0-1 16,-3 0-1-16,-4 0-3 0,-6 0-1 15,3 0-3-15,-3 0-5 0,0 0-4 16,-2-2-12-16,1 2-17 0,7-1-27 15,-8-3-79-15,7 3-147 0</inkml:trace>
  <inkml:trace contextRef="#ctx0" brushRef="#br0" timeOffset="50577.03">15956 12322 501 0,'0'0'77'0,"0"0"-7"16,0 0-30-16,0 0-17 0,0 0-2 15,0 0 0-15,0 0 3 0,0 0-3 16,0 0-7-16,-2 64-1 0,18-49-2 0,3 1 0 15,7 0 1-15,4 1-2 0,6 1 0 16,9 0 0-16,2 2 0 16,0 0 3-16,1 0-4 0,-3-2-1 15,-9-2-5-15,-7-2-1 0,-10-5-3 0,-5 0 2 16,-7-3 0-16,-4-3-2 0,-1 8 1 16,-2 3 0-16,-8 5 1 0,-5 7-1 15,-8 0 1-15,-4 1-2 0,-4 2 0 16,-1 5-1-16,-2-1-1 0,-1 5-7 15,-2 1-18-15,0 2-56 0,-2 1-239 0,-7-8-31 16</inkml:trace>
  <inkml:trace contextRef="#ctx0" brushRef="#br0" timeOffset="55671.97">17637 12312 355 0,'0'0'86'0,"0"0"-7"16,0 0-12-16,0 0-15 0,0 0-10 16,0 0-9-16,0 0-8 0,0 0-7 15,0 0-5-15,0 0-1 0,-14-22-1 16,14 39-1-16,4 8 3 0,3 2 1 15,-1 4-1-15,0 4 3 0,-2 2 1 0,1 4-6 16,-1 0 1-16,-2 0-7 0,2 0-2 16,-3-2-1-16,-1-2-2 0,2-4 1 15,-2-4-2-15,0-9 1 0,0-8-1 16,0-1 0-16,0-6-3 0,0 2-1 16,0-1-5-16,0-6-9 0,0 0-15 15,0 0-27-15,-7-10-42 0,1-5-99 16,-4-12-109-16</inkml:trace>
  <inkml:trace contextRef="#ctx0" brushRef="#br0" timeOffset="55916.99">17552 12215 509 0,'0'0'65'0,"0"0"-17"0,0 0-6 16,91-67-6-16,-58 56-5 15,1 6-8-15,-1 2-7 0,-4 3-8 16,-5 11-5-16,-6 9-2 0,-5 7 0 16,-9 7 0-16,-4 4 2 0,-4 3-3 0,-11-1 2 15,-5 0-2-15,-5-4 0 0,-1-1-2 16,-1-6 1-16,0-2 2 0,-1-4-11 16,5-2-8-16,-3-4-22 0,3-5-19 15,3-1-31-15,6-4-63 0,7-2-104 16</inkml:trace>
  <inkml:trace contextRef="#ctx0" brushRef="#br0" timeOffset="56163.66">17585 12579 658 0,'0'0'45'0,"0"0"-1"0,0 0-14 0,0 0-8 15,96 71-9-15,-67-53-4 0,1 1-3 16,2-3-2-16,0 3-4 0,-2-3-2 16,0 1-7-16,-1 1-22 0,0-3-45 15,-1 1-164-15,-2-5-83 0</inkml:trace>
  <inkml:trace contextRef="#ctx0" brushRef="#br0" timeOffset="56755.78">18250 12667 350 0,'0'0'75'15,"0"0"-14"-15,0 0-10 0,0 0-7 16,0 0-2-16,0 0-8 0,0 0-5 15,0 0-4-15,0 0-4 0,24 36-4 0,-9-36-4 16,7-1-5-16,0-7-4 0,0-3-2 16,-1-2 1-16,0-2-2 0,-3-2-1 15,-2 0 0-15,-3-3-3 16,-7-1-1-16,-3-1 2 0,-3-1-4 0,-3 2 2 16,-6 3-1-16,-1 5-1 0,-3 6 3 15,-1 3 2-15,-4 4 2 0,-2 7 4 16,1 10 3-16,4 5-2 0,3 7 5 15,4 6-2-15,7 1 3 0,1 2 1 16,10 2-2-16,8-6-2 0,6 0-4 0,8-5-2 16,7-7-2-16,3-5-1 0,5-6-2 15,0-7-7-15,3-4-23 0,-2-13-52 16,1-9-212-16,-2 0-33 0</inkml:trace>
  <inkml:trace contextRef="#ctx0" brushRef="#br0" timeOffset="57460.22">19186 12601 334 0,'0'0'54'0,"0"0"0"16,0 0-7-16,0 0-5 0,0 0-16 16,32-80-5-16,-37 59-3 0,-3 4-2 15,-7 3-3-15,5 7 1 0,-8 2-1 16,-3 5 1-16,-6 2 1 0,-7 7-1 16,1 3-1-16,4 4-1 0,2 0 0 15,2 4-5-15,8-2 4 0,5-3-7 16,6-6 1-16,5 0-2 0,1-3 0 15,0 2 0-15,7 1 1 0,8-4 1 16,5-4-1-16,2-1 1 0,0-3 1 0,2-8-2 16,-1 1 1-16,0-2 1 0,-8 2-4 15,-1 3 6-15,-5 2-7 0,-5 2 3 16,4 3 1-16,0 0-5 0,4 8 3 16,2 9-3-16,2 4-1 0,1 8 2 15,-1 9-2-15,3 10 2 0,-3 10-2 16,1 9 3-16,-4 5-2 0,-1 3 1 15,-6-4 2-15,-5-4-4 0,-1-6 5 16,-6-7-3-16,-7-8 0 0,-1-6 3 16,-6-10-2-16,-5-7-1 0,-1-10 0 0,1-8-1 15,-1-5 1-15,0-8 2 0,3-10-2 16,2-8-2-16,5-7 2 0,4-7-3 16,5-5-2-16,7-2 3 0,0-3-3 15,13 1 3-15,4 1 1 0,8 3-3 16,4 0 1-16,3 2-3 0,4 1-5 0,0 4-8 15,4 0-16-15,-3 5-19 0,-3-1-36 16,1 5-52-16,-3 2-125 0</inkml:trace>
  <inkml:trace contextRef="#ctx0" brushRef="#br0" timeOffset="58040.73">19666 12529 404 0,'0'0'75'16,"0"0"-16"-16,0 0-27 0,0 0-8 16,0 0 3-16,0 0-3 0,0 0 6 0,0 0-10 15,-19 87-6-15,18-57-3 0,1-3-4 16,0-3 0-16,0-4-2 0,4-2 0 16,2-7 1-16,3-4 1 0,2-2 0 15,4-5-1-15,5-3-1 0,2-11-2 16,-2-4 0-16,2-5-3 0,-1-1 1 0,-2-2-1 15,3 4 1-15,-4 0-1 16,-6 7 2-16,-4 6 2 0,-4 6 1 16,-4 3-1-16,5 0 0 0,4 0-1 15,1 6 0-15,5 6 0 0,-5 5-1 0,0 2 0 16,0 1-3-16,2 2 1 0,1-1-1 16,0-3-3-16,1 1-8 0,6-2-25 15,4-6-73-15,0-2-195 0,-1-7-17 16</inkml:trace>
  <inkml:trace contextRef="#ctx0" brushRef="#br0" timeOffset="58425.43">20282 12164 577 0,'0'0'29'16,"0"0"0"-16,0 0-4 0,0 0-2 16,0 0 3-16,9 89-3 0,0-42-3 0,-4 4 0 15,2 4-5-15,-2 0-1 0,-2-2-2 16,-2-3-8-16,1-3 1 0,-1-5-4 16,2-7-2-16,0-5-1 0,3-7-2 15,-3-7-12-15,1-9-34 0,-1-2-76 16,0-5-185-16,4-11-2 0</inkml:trace>
  <inkml:trace contextRef="#ctx0" brushRef="#br0" timeOffset="58872.92">20799 12501 365 0,'0'0'59'0,"0"0"-7"15,0 0-12-15,0 0-8 0,0 0-8 16,0 0-6-16,0 0-4 0,0 0-1 15,0 0 2-15,0 0 1 0,-83-22 2 16,63 44 1-16,0 3-5 0,2 0 2 0,2 0-8 16,3-1-3-16,4-6-2 0,4-7-4 15,4 0 3-15,1-5 0 0,0 1 3 16,4 1 1-16,7-8-1 0,8 0 1 16,4-10-2-16,8-5 1 0,-4-1-1 15,1-1 2-15,-4 2 3 0,-1 3 4 16,-7 2-1-16,0 5-1 0,-6 2-3 15,-5 1-3-15,2 2-3 0,-1 0 0 16,-1 6-1-16,4 5-1 0,-2 2 0 16,2 2-1-16,2 5-4 0,0-3-12 0,6-2-28 15,0-3-82-15,5 1-185 0,-5-6-13 16</inkml:trace>
  <inkml:trace contextRef="#ctx0" brushRef="#br0" timeOffset="59396.84">21033 12404 509 0,'0'0'46'16,"0"0"1"-16,0 0-9 0,95-22-12 0,-62 26-5 16,2 10-6-16,-1 3-1 0,-1 7-6 15,-4 1-3-15,-5 3 1 0,-5 2-5 16,-6-1 3-16,-6 0-5 0,-3-3 0 16,-4-5 2-16,0-3-1 0,-9-4 2 15,0-4 0-15,-3-5 0 0,4-2 2 0,-3-3 2 16,1 0 1-16,2-1-1 15,-1-4 1-15,6-7-3 0,2-5 0 16,1-4-2-16,10-8 0 0,5 0 1 16,5 2-7-16,3 1 3 0,4 2-4 0,0 2 3 15,2 4-2-15,-1 3-3 0,-1 3-7 16,-3 1-15-16,-1 2-25 0,-2 2-49 16,-6 5-107-16,4 2-81 0</inkml:trace>
  <inkml:trace contextRef="#ctx0" brushRef="#br0" timeOffset="59641.6">21846 12389 528 0,'0'0'36'0,"0"0"-3"0,0 0-7 16,1 91-4-16,2-59-10 0,-1 0 1 16,1 0-9-16,-3-3-2 0,2-10-1 15,-2 1-2-15,0-6-2 0,0-2-6 16,0 1-17-16,0-8-38 0,1 1-97 16,-1-6-120-16</inkml:trace>
  <inkml:trace contextRef="#ctx0" brushRef="#br0" timeOffset="59796.89">21786 12114 638 0,'0'0'1'0,"0"0"-1"0,0 0-1 16,0 0-5-16,0 0-2 0,0 0 1 15,0 0-12-15,0 0-37 0,0 0-107 16,0 0-111-16</inkml:trace>
  <inkml:trace contextRef="#ctx0" brushRef="#br0" timeOffset="60895.79">22132 12353 349 0,'0'0'83'0,"0"0"-11"16,0 0-15-16,0 0-16 0,0 0-6 0,0 0-7 16,0 0-5-16,0 0-5 0,0 0 2 15,0 0-6-15,11-3-2 0,20 1 1 16,2 2-4-16,5-1-1 0,2-2-1 16,0 3-1-16,1 0-2 0,-3 0 1 15,-5 0-3-15,-11 0-2 0,-5 0-1 0,-8 3-2 16,-5 4 2-16,-1 5 0 15,-3 7 0-15,-6 5 2 0,-7 2-1 16,-4 3 0-16,1-1 4 0,-2 4-4 16,7 0 3-16,1-2-2 0,5 2-1 0,5-3 0 15,0-1 0-15,6 0 0 0,7-1 0 16,0 1 1-16,4-1-1 0,0 2 1 16,-2-2-1-16,-3 1 0 0,-5-1-1 15,-3-2 1-15,-4-3 0 0,-7-1 1 16,-9-2-1-16,-5-2 1 0,-7-5-2 0,-5-1 1 15,-2 0-2-15,-2-4 0 16,0 0 0-16,4-2 0 0,1-3 1 0,3-2 0 16,9 0 0-16,3 0 0 15,7-2 2-15,2-5-1 0,1 0 0 0,7-4 1 16,0-6-3-16,15-1 0 0,8-6 0 16,7 0-2-16,8 0 1 0,7-1 1 15,5-1-1-15,7 1-1 0,3-3 2 16,3-1-2-16,2 0 2 0,-2-2-1 15,-3-3 1-15,-4 2-1 0,-7-1 1 0,-4-2 2 16,-9 2-5-16,-4-1 4 0,-7 4-3 16,-7 1 2-16,-8 9 2 0,-4 1 1 15,-6 2-1-15,0 3-2 0,-4 1 1 16,-8 5 0-16,-4 6 0 0,-1 2 3 16,-5 8 0-16,-1 10-1 0,0 8 2 15,-1 6 2-15,2 5 6 0,-1 2-3 16,1 4 5-16,3-1-3 0,3-1-4 15,6-4 1-15,3-2-2 0,1-4-2 16,5-10 2-16,1-2-1 0,0-9 1 0,0-5 1 16,3 1-1-16,4-6 1 0,6-3-1 15,7-11-2-15,4-9 0 0,0-5-2 16,-1-7 0-16,0-5 0 0,0-1 0 16,-2-2-2-16,0 4-2 0,-2 4 4 15,-3 7-4-15,-4 11 4 0,-4 6 1 0,-5 8 0 16,-3 3-1-16,0-1 0 15,4 1-1-15,2 12 2 0,3 8 3 16,4 7-4-16,-3 3 5 0,1 2-5 16,3-1 1-16,-1 1 1 0,4-2-3 0,1-3 1 15,-1-4-3-15,0-4-2 0,-4-2-8 16,-3-6-16-16,-3-4-33 0,2-5-51 16,0-2-168-16,5-7-42 0</inkml:trace>
  <inkml:trace contextRef="#ctx0" brushRef="#br0" timeOffset="61152.97">23506 12201 540 0,'0'0'14'0,"0"0"10"15,0 0 4-15,0 0 0 0,-14 111-2 0,17-75-1 16,2 3-6-16,1 3 0 0,-2-3-6 16,-1 2-7-16,1-3-1 15,-3-3-5-15,1-5 0 0,-2-9-2 0,1-4-2 16,-1-5-8-16,0-7-17 0,2 1-17 16,-2-6-39-16,0 0-82 0,0 0-112 15</inkml:trace>
  <inkml:trace contextRef="#ctx0" brushRef="#br0" timeOffset="61532.86">23362 12509 399 0,'0'0'35'0,"0"0"0"15,0 0-7-15,106 7-14 0,-70-12-5 16,3-3-9-16,1-1 3 0,-2 1 3 0,-2 2 5 15,-2 2 4-15,-5 2 5 0,-3 2-1 16,-6 0 0-16,-4 3-5 16,-2 8-1-16,-4 2 2 0,-2 5-4 15,-2 2 1-15,-3-5-7 0,-1 4-2 0,-1-3-2 16,-1-2-2-16,0 4 0 0,0-6-5 16,0 1-13-16,0-1-29 0,-1-6-61 15,-1 0-148-15</inkml:trace>
  <inkml:trace contextRef="#ctx0" brushRef="#br0" timeOffset="61705.33">23844 12140 617 0,'0'0'-5'16,"0"0"0"-16,0 0-3 0,0 0 0 15,0 0 0-15,0 0-8 0,0 0-32 16,0 0-61-16,-13 99-130 0</inkml:trace>
  <inkml:trace contextRef="#ctx0" brushRef="#br0" timeOffset="62220.69">24367 12424 330 0,'0'0'50'0,"0"0"2"15,0 0-7-15,0 0-7 0,-89 90-12 16,79-63-3-16,1 1-7 0,2 1-2 0,1-1-4 15,5-3 0-15,1-1-1 0,0-9 0 16,0-2-1-16,1-4-2 16,0-6 0-16,2 2 0 0,-3-5 4 15,6 0 0-15,4 0 0 0,5-9-1 0,6-8-3 16,-1-4 0-16,0-4-3 0,3-2 1 16,2 0 2-16,3-1 0 0,2 6 10 15,2 5-1-15,0 6 3 0,-2 7-3 16,-4 4-7-16,-4 7 2 0,-5 12-6 15,-6 5 7-15,-6 5-8 0,-5 1-2 0,0 0 0 16,-8-3-3-16,0-5 3 0,1-7-1 16,3-5 0-16,2-6 2 0,2-4 0 15,0 0 1-15,0 0 1 16,3-7-1-16,9-10-1 0,5-5 0 0,2 1 0 16,1 0 1-16,3 3 1 0,1 4 1 15,2 3 0-15,1 4 0 0,1 4-2 16,-1 3-1-16,-1 1-1 0,-2 10-3 15,-2 5 0-15,0 6-2 0,-2 4-2 16,-1 1-9-16,0 2-17 0,0-2-42 0,4-1-104 16,0-2-144-16</inkml:trace>
  <inkml:trace contextRef="#ctx0" brushRef="#br0" timeOffset="62799.9">27031 12010 446 0,'0'0'6'0,"0"0"14"0,0 0 5 15,-79-67 6-15,51 56-4 0,1 5-7 16,-1 3-4-16,0 3-4 0,-2 5 2 16,0 10-3-16,-1 6 0 0,2 9-3 15,3 8-1-15,3 12 0 0,3 5 2 16,4 7-1-16,6 8 3 0,2 3 1 15,5 6 7-15,3 1 5 0,4 1-4 16,9 1-1-16,0-2-5 0,3-2-9 0,-2-5 1 16,-1-8-4-16,-4-6 0 0,-5-7-2 15,-2-7 1-15,-2-6 1 0,-6-5-1 16,-8-7 3-16,-1-6-4 0,-7-5 1 16,-1-7-4-16,-1-6-6 0,-5-3-8 15,1-3-16-15,1-8-15 0,1-8-32 0,4-4-54 16,3-6-121-16</inkml:trace>
  <inkml:trace contextRef="#ctx0" brushRef="#br0" timeOffset="63137.1">26265 12527 563 0,'0'0'2'15,"0"0"14"-15,0 0 10 0,0 0 5 0,0 0 3 16,0 0-9-16,101 3-8 16,-54-3-8-16,4 0-5 0,4-4-4 0,1-3-3 15,-1 3-12-15,-5 1-13 16,-3 0-21-16,-3 3-37 0,-2 0-78 0,-5 5-108 16</inkml:trace>
  <inkml:trace contextRef="#ctx0" brushRef="#br0" timeOffset="63696.57">27274 12414 294 0,'0'0'51'0,"0"0"-2"0,0 0-3 15,0 0-6-15,-91-29-2 0,65 38-4 16,1 9-3-16,-1 5-3 0,0 6-1 15,3 4 1-15,-2 6-6 0,4 1 3 16,5-1-7-16,1-3-5 0,7-5-2 16,3-10-2-16,5-4-1 0,0-5-2 0,0-4 1 15,6-1 1-15,4-4-2 0,8-3 0 16,-1-9-3-16,9-7 0 0,-3-7-1 16,2-4 0-16,-3-2-1 0,1-3 0 15,-3 1 0-15,-1 1-4 0,-3 4 5 16,-6 8-3-16,-4 7 4 0,-2 7 1 0,-4 4 0 15,0-2-1-15,3 2-1 0,1 6 3 16,-1 8-5-16,1 7 4 16,-2 4-2-16,-2 0 0 0,1 1 2 15,1-2-2-15,4-2-1 0,0-2 0 0,5-5 0 16,-4-5 0-16,4-4 0 0,4-4 1 16,2-2-2-16,5-5 1 0,3-7-1 15,1-4 0-15,3-4 0 0,2-6-1 16,3-2 1-16,0-4-6 0,1-1 4 15,-3 0-2-15,-3 2 3 0,-5 3 1 0,-5 6 0 16,-7 7-1-16,-5 8 1 0,-4 4 0 16,-3 3 0-16,0-3-1 0,0 3 1 15,-4 9-1-15,-5 7 2 0,-5 9 0 16,3 5 1-16,5 3 4 0,4 3-2 16,2-1 4-16,8-4-3 0,12-2-2 15,8-3-1-15,8-7-2 0,6-4-3 16,7-4-5-16,2-8-13 0,2-3-29 15,4-6-49-15,-1-9-146 0,0-3-78 16</inkml:trace>
  <inkml:trace contextRef="#ctx0" brushRef="#br0" timeOffset="63981.09">28259 12094 590 0,'0'0'37'16,"0"0"-4"-16,0 0-6 0,0 0-12 16,0 0-2-16,0 0 6 0,10 92-1 15,-6-41 0-15,-2 6-3 0,-2 4-1 16,0 1-2-16,0-2-6 0,0-2 0 0,-2-7-4 15,1-4-5-15,1-7 3 0,0-5-4 16,0-13-4-16,1-5-15 16,4-6-22-16,-2-8-60 0,6-2-136 15,2-4-70-15</inkml:trace>
  <inkml:trace contextRef="#ctx0" brushRef="#br0" timeOffset="64636.02">28056 12444 374 0,'0'0'48'15,"0"0"7"-15,0 0-1 0,0 0-9 16,0 0-9-16,0 0-3 0,0 0-9 15,0 0-8-15,0 0-3 0,96 32-1 16,-63-32-3-16,2 0 1 0,5-2-3 0,2-4-1 16,6-1 0-16,1-3-4 0,4 1 7 15,2-1-1-15,-1-1 2 0,0 0 2 16,-5-1-2-16,-6 1-1 0,-4 3-2 16,-3-2 0-16,-8 1-2 0,-8 3-2 15,-10 3 2-15,-3 2-1 0,-7 1 1 0,0-2-2 16,0 2-2-16,0 0-2 15,-11 7 0-15,-7 10 2 0,-6 5-1 16,-4 8 2-16,4 0 3 0,-1 5-5 16,5 0 4-16,0-1-3 0,5-1 0 0,4-3 2 15,5-8-1-15,3-1 0 0,3-3-1 16,0-4 0-16,4-1 1 0,8-4-1 16,-1-7 0-16,4-2 1 0,5-3-1 15,-1-9-1-15,-5-6 0 0,1-5-1 16,-4-6 1-16,-2-5-1 0,1-1-2 0,-1-1 2 15,0 4-2-15,3 3 3 16,0 8 0-16,3 6 0 0,5 6 0 16,3 6 0-16,3 3-1 0,4 9 1 15,1 8 0-15,-1 5 0 0,-4 6 3 0,-3 1-4 16,-4 1 4-16,-9-1-4 0,-7-2 0 16,-3-1 0-16,-4-5 0 0,-9-2 1 15,-5-6 1-15,7-4 0 0,1-4 2 16,-2-4 0-16,3-1 3 0,-2-1 2 15,-1-8 2-15,9-7-2 0,3-5-2 0,3-9-2 16,11-3-7-16,6-2 3 0,6-2-5 16,3 1 3-16,2 4-1 0,3 1-2 15,-1 6-9-15,-4 2-17 16,-3 3-36-16,-5 3-70 0,-6 2-180 0,-5 6-11 16</inkml:trace>
  <inkml:trace contextRef="#ctx0" brushRef="#br0" timeOffset="64757.02">29602 12561 792 0,'0'0'-17'0,"0"0"-54"16,0 0-228-16,0 0-30 0</inkml:trace>
  <inkml:trace contextRef="#ctx0" brushRef="#br0" timeOffset="67636.22">13256 14541 492 0,'0'0'73'0,"0"0"-17"16,0 0-16-16,0 0-2 0,0 0-2 15,0 0-2-15,0 0-3 0,0 0-6 16,0 0-10-16,-30-39-3 0,28 38-4 15,2-2-2-15,-1 2-3 0,1 0 0 16,-2 1-2-16,2 0-1 0,-3 0 1 0,0 9 0 16,-1 7 2-16,-2 11 1 0,5 6 6 15,-2 4 0-15,0 6 2 0,-1 4-1 16,1 8-5-16,1 2 0 0,2 3-1 16,0 1 0-16,0-4-2 0,0-4 1 15,2-5-1-15,6-6 0 0,-2-7 3 16,4-6-4-16,-2-7 4 0,0-6-7 15,-5-7 2-15,3-3 0 0,-3-3-1 16,0-2 5-16,0 2-3 0,-2-3 1 16,6-10-1-16,3-8-1 0,-1-10-5 0,3-5 2 15,-2-5-1-15,0-5 1 0,0-2 3 16,4-1-1-16,1 1 0 0,1 4 0 16,0 9 1-16,1 8-1 0,2 7 0 15,0 8 2-15,2 6-2 0,4 3-1 16,1 6 1-16,2 9-1 0,3 5 1 0,2 6 0 15,-1 1 1-15,1 2-1 0,-1-2 0 16,0-1 0-16,-2-4-2 16,-2-3 3-16,-5-4-2 0,-7-5 2 15,-6-4 0-15,-5-4-2 0,-5-2 1 0,0 0 0 16,0 0 0-16,5 0 1 0,-2-6 0 16,3-8 0-16,-3-8 0 0,-3-7-1 15,0-7 0-15,0-7-1 0,-2-6 1 16,-2-3 1-16,0-6 0 0,0 2-3 15,2 4 0-15,2 5 2 0,0 6-4 0,0 7 6 16,6 6-2-16,-5 10-1 0,2 9 2 16,-2-3-4-16,1 8-3 0,-1 0-6 15,1-1-16-15,-2 5-10 16,0-1-23-16,0 1-43 0,0-2-193 0,1 0-37 16</inkml:trace>
  <inkml:trace contextRef="#ctx0" brushRef="#br0" timeOffset="68271.87">15367 14797 397 0,'0'0'91'0,"0"0"-18"16,0 0-20-16,0 0-7 0,0 0-2 15,-85 4-6-15,73-3-5 0,-1 1-3 0,7-1-7 16,2 1-6-16,4-2-6 0,-1 0-4 16,1 0 0-16,-2 2-1 15,1-2 0-15,1 1 3 0,0-1-1 16,0 0 4-16,1 2-1 0,16-2 0 0,10 0-2 16,11 0-3-16,4-3 1 0,10-4-1 15,9 0-1-15,9-2 0 0,5-2 0 16,10-1-3-16,-1 0 1 0,-6 1 0 15,-7 1-3-15,-13 2 2 0,-13 2-2 16,-16 2-1-16,-12 2 0 0,-10 0 0 0,-7 2 0 16,0-1 0-16,0 1-2 0,0 0-3 15,0 0-4-15,0-2-10 0,-1 1-8 16,-8-2-19-16,-4-2-28 0,-2-1-66 16,4 3-177-16,-4-6-6 0</inkml:trace>
  <inkml:trace contextRef="#ctx0" brushRef="#br0" timeOffset="68560.38">15847 14503 576 0,'0'0'41'0,"0"0"2"15,0 0-10-15,0 0-13 0,0 0 4 16,0 0-6-16,90 61-1 16,-54-47-2-16,-3 2-1 0,-1 4-3 15,-3 3-2-15,-7 3 0 0,-5 4 0 0,-8 5 4 16,-6 3-2-16,-3 3 2 0,-11 3-4 16,-6 2-3-16,-2-1-5 0,-1-1 2 15,0-4-3-15,-1-7-2 0,3-4-2 16,6-11-23-16,5-6-76 0,4-5-222 15,-1-7-24-15</inkml:trace>
  <inkml:trace contextRef="#ctx0" brushRef="#br0" timeOffset="69395.64">18295 14323 278 0,'0'0'89'0,"0"0"-31"0,0 0-21 16,0 0-8-16,0 0-3 0,0 0 0 15,0 0-1-15,0 0-3 0,0 0-1 16,-92-25-4-16,73 40 0 0,-1 3 1 15,-5 3-2-15,-2 6 4 0,-1 3 0 16,1 5 0-16,3 3 1 0,4 1-7 0,6 1 1 16,8 0-5-16,6-1-1 0,3-3 1 15,13 1 0-15,5-3-1 0,6-3-1 16,3 0-1-16,-1-4-4 0,3-3 0 16,-5-4-3-16,-4-3-2 0,-9-5 1 15,-5-6 1-15,-6-3-1 0,-3-2 2 0,-7 4-1 16,-12 1 0-16,-10 0 3 15,-5-3-3-15,-4 0 2 0,-2-1 0 16,1-2 1-16,4 1 2 0,4-1 1 16,10 2 0-16,9-2-2 0,8 1-3 0,4-1-2 15,0 0-3-15,0 0-1 0,0 0-4 16,0 0-14-16,1 2-29 0,11 2-57 16,10-1-150-16,2-3-66 0</inkml:trace>
  <inkml:trace contextRef="#ctx0" brushRef="#br0" timeOffset="69876.39">18466 14866 389 0,'0'0'97'0,"0"0"-32"0,0 0-26 0,0 0-6 16,0 0 0-16,0 0-1 0,0 0-3 15,0 0-5-15,0 0-3 0,-22 29-2 16,27-29-2-16,5 0-5 0,6 0-2 15,7-3-2-15,-3-6-3 0,3-3-3 16,3-5 0-16,0-3-1 0,0-2-1 0,-1-3 1 16,-2 0-1-16,-3-1 1 0,-5-2-3 15,-4 1 2-15,-7 7-1 0,-2 0 0 16,-2 5 0-16,-3 5 0 0,-8-1 0 16,-4 8 1-16,-4 3 0 0,-1 6 2 15,-2 7 2-15,4 7-2 0,4 4 4 16,7 1 0-16,4 4 3 0,3 2 1 15,8-1-1-15,8 0-2 0,5 0 1 16,4-1-5-16,4-3 0 0,2-3-1 16,3-5-2-16,-1-4-2 0,2-7-3 0,-2-5-11 15,-3-2-19-15,-1-12-50 0,-3-5-135 16,-3-7-114-16</inkml:trace>
  <inkml:trace contextRef="#ctx0" brushRef="#br0" timeOffset="70173.39">19086 14340 620 0,'0'0'36'0,"0"0"3"0,0 0-12 16,0 0-9-16,21 91-5 0,-11-52-3 16,-2 7 2-16,1-1-5 0,-2 2 1 15,-1 0-5-15,-2-2-3 0,-1-5 1 16,2-2-1-16,-2-4 0 0,0-7-4 16,-2-9 0-16,0-7-2 0,1-5-10 15,-2-6-16-15,0 0-26 0,0 0-74 16,1 0-164-16</inkml:trace>
  <inkml:trace contextRef="#ctx0" brushRef="#br0" timeOffset="70345.42">19119 14621 634 0,'0'0'44'0,"0"0"-9"0,0 0-20 16,0 0-16-16,79 5-9 0,-50-5-33 16,5 0-105-16,2-1-151 0</inkml:trace>
  <inkml:trace contextRef="#ctx0" brushRef="#br0" timeOffset="71044.86">20206 14440 587 0,'0'0'20'15,"0"0"5"-15,0 0-3 0,0 0-5 16,0 0 3-16,0 0-1 0,-74 108 5 15,64-70-6-15,4-5-4 0,3-4-1 0,3-2-5 16,0-6 1-16,0-5-3 0,4-6 0 16,2-2 0-16,4-5 1 0,5-2-1 15,0-1-3-15,6-1-2 0,-2-9-1 16,-2-3 1-16,-4-1 0 0,-1-2-2 16,-2-3 2-16,-6-1-2 0,-3-1 0 15,-1-1-3-15,-5-3 3 0,-8 0-5 16,0-2 4-16,-3 2 1 0,0 2-1 15,-3 2 2-15,4 1-1 0,3 7 1 16,4 5 0-16,5 5 0 0,3 3 0 0,-1-1 0 16,1 1-1-16,0-2 1 0,0 2 0 15,1-3 0-15,14-1 1 0,10 1 0 16,9 1 0-16,7-3 0 0,1 1 0 16,7-3 0-16,3 0-2 0,7-4 1 15,5-1 0-15,1-2 0 0,1-1 0 16,-2-5 0-16,-3-1-1 0,-6-1 1 15,-5-1 0-15,-6-1 1 0,-7 2 0 16,-9-2 2-16,-9 4-3 0,-7 5 1 16,-7 0 1-16,-5 1-2 0,-2 2-2 0,-9-2 1 15,-4 6-2-15,-6 3 1 0,-5 3 2 16,-3 2-2-16,-1 0 2 0,-1 7-1 16,1 1 0-16,2 3 1 0,1 3 0 15,1 4-1-15,3 5 2 0,3 4-3 16,5 6 2-16,3 5-1 0,4 6 2 0,3 3-1 15,5 3 2-15,0 2 4 0,3 1-2 16,7 1 4-16,0 0-2 16,2-3-2-16,1 1 1 0,-3-3-2 15,-3-2-1-15,-1-3-2 0,-2-3 1 0,-4-2-3 16,-2-2 2-16,-7-5-2 0,-4-5-1 16,-1-4-2-16,-3-7-4 0,5-5-11 15,-2-7-17-15,-4-4-28 0,2 0-81 16,-6-12-159-16</inkml:trace>
  <inkml:trace contextRef="#ctx0" brushRef="#br0" timeOffset="71200.9">20625 14698 583 0,'0'0'36'0,"0"0"-3"0,0 0-16 15,98-3-30-15,-66-2-31 0,3-2-122 16,5-1-119-16</inkml:trace>
  <inkml:trace contextRef="#ctx0" brushRef="#br0" timeOffset="71764.95">22239 14364 635 0,'0'0'43'0,"0"0"3"16,0 0-6-16,0 0-12 0,0 0-14 16,0 0-7-16,0 0-3 0,0 0 0 15,0 0 0-15,0 0 4 0,20 118 4 16,-7-61-3-16,1 6 2 0,0 7-5 15,-4 3-5-15,-2 1 2 0,-5-2-3 16,-1-4 0-16,-2-6 0 0,0-8 0 0,0-9 3 16,0-9-2-16,0-11 2 0,0-11-5 15,0-7-3-15,0-7-5 0,0 0-14 16,0 0-36-16,0 0-80 0,0 0-168 16,0-15-20-16</inkml:trace>
  <inkml:trace contextRef="#ctx0" brushRef="#br0" timeOffset="72119.5">22169 14537 567 0,'0'0'45'0,"0"0"-7"0,0 0-9 16,105-71-11-16,-55 62-1 0,8 4 1 15,3 5 1-15,2 5-5 0,-4 9-3 0,-6 9-3 16,-9 4-7-16,-10 4 3 0,-11 3-7 16,-13-2 2-16,-10-2 0 0,-7 2 1 15,-18-5 3-15,-10-4 0 0,-9-3 1 16,-4-7-1-16,-6-4 1 0,-2-6 2 15,2-3 0-15,2-5 0 0,5-5 0 0,8-3-4 16,8-1 0-16,10-1-1 0,9 2-6 16,9 1-5-16,3-1-11 15,4-1-30-15,12-1-63 0,0 3-193 0,7 1-6 16</inkml:trace>
  <inkml:trace contextRef="#ctx0" brushRef="#br0" timeOffset="72644.03">23226 14689 524 0,'0'0'53'0,"0"0"-13"0,0 0-20 15,0 0-9-15,0 0-4 0,83-50 1 16,-77 36 1-16,-5-3-1 0,-1 0 1 16,0-5 2-16,-9 1-2 0,-5 1 3 15,-5 5-2-15,-4 3 3 0,-3 2-2 16,-3 8 2-16,-3 2-2 0,0 2 0 0,2 14 2 15,1 5-6-15,0 4 5 0,5 6-5 16,3 1-1-16,4 0-1 16,8 0-2-16,6-4 0 0,3-3-2 15,5-3 0-15,8-5-1 0,3-6 1 0,4-5 0 16,-1-6 0-16,2-3 0 0,2-9 1 16,1-7-1-16,-1-5 0 0,0-3 1 15,0-4-2-15,-1 1 1 0,1 1-1 16,0 2-1-16,-1 3 1 0,-3 4 1 15,-5 6 6-15,-2 6 1 0,-4 3 2 0,2 5-6 16,2 0-1-16,0 10 2 0,3 5-5 16,-3 3 4-16,2 4-5 15,-2-1-1-15,1 2 0 0,-1-2-2 0,-1 1-10 16,1-3-13-16,-2-1-26 0,-3-4-55 16,2-2-122-16,-5-4-94 0</inkml:trace>
  <inkml:trace contextRef="#ctx0" brushRef="#br0" timeOffset="72959.61">23604 14471 661 0,'0'0'33'16,"0"0"1"-16,81 45-17 0,-55-18-7 16,-2 1-8-16,-5-1-3 0,-3 1 2 0,-6-2-2 15,-4-8 0-15,-4-1 3 0,-2-3 0 16,-2-5 7-16,-2-1 5 0,-4-4 5 16,4-4 3-16,-2 0-2 0,1 0-4 15,5-14-3-15,5-7-4 0,8-8-3 16,12-1 0-16,5-4-7 0,5 3 2 0,3 0-7 15,-2 2-5-15,-3 2-16 0,-4 3-41 16,-7 4-187-16,-8 6-87 16</inkml:trace>
  <inkml:trace contextRef="#ctx0" brushRef="#br0" timeOffset="73972.73">24428 14589 551 0,'0'0'45'0,"0"0"-1"16,0 0-3-16,0 0-27 0,-6-99-4 0,-8 78 0 16,-8 2-1-16,-2 8 2 0,-5 4-1 15,-3 6-1-15,0 1 1 0,2 8-1 16,2 6 2-16,4 6 5 0,6 5-7 16,4 6 5-16,5 1-5 0,8 0-3 15,1-2 0-15,4-2-2 0,9-3-1 16,3-3-1-16,4-5 3 0,1-5-5 15,2-6 3-15,0-6 0 0,0 0-2 16,-3-10 1-16,2-6 0 0,-1-5-1 16,-2-4-1-16,0-2 1 0,0-2 1 0,-2-3-3 15,-1 2 2-15,-3 3-4 0,-4 8 5 16,-1 3 1-16,-3 6 1 0,-4 7 1 16,2-1-3-16,-3 4-1 0,0 0 1 15,3 9 0-15,0 9-1 0,0 7 6 16,1 3-5-16,3-1 4 0,1 0-4 0,0-4-1 15,3-3-1-15,1-1 1 0,0-6-1 16,-1-2-1-16,0-5 1 16,-3-3 1-16,1-3-1 0,7 0 2 15,-3 0-1-15,4-10 0 0,-1-4-1 0,2-4 0 16,-1-3 1-16,-3-4-1 0,4-1 1 16,-2-1-4-16,-1-2 3 0,0 2-3 15,-1 2 3-15,-3 2 2 0,-4 9-2 16,0 1 0-16,-3 5 1 0,-2 3-1 15,1 2 1-15,-3 3 0 0,0-2-2 0,0 2 2 16,1-1 0-16,1-1-2 0,-2 0 3 16,1 2-2-16,-1-1 0 15,1 1 1-15,-1 0-2 0,3 0 0 16,0 8 3-16,0 10-2 0,2 6 3 0,-2 5 3 16,-2 4-5-16,2 2 4 0,-2-1-4 15,2-1-1-15,0-3 1 0,0-2-1 16,0-10 1-16,0-1-1 0,-2-6-1 15,1-7 1-15,-1 2 0 0,-1-6 1 16,0 0 0-16,0 0 1 0,5 0-1 0,3-13 0 16,2-9-1-16,5-7 1 0,-1 1-1 15,2-1 1-15,3 1 0 0,2 4-4 16,0 3 4-16,3 6-4 0,-1 8 5 16,-1 7 0-16,-1 5 0 0,-4 15 4 15,-4 10-4-15,-3 8 3 0,-4 5-2 0,-6 1-4 16,0 0 3-16,0-5-4 15,0-4 2-15,-3-12-1 0,1-8-1 16,2-9 2-16,0-6 1 0,0 0 0 16,3-14 0-16,10-10-1 0,6-11 0 0,3-7 1 15,4-4-1-15,4-3 0 0,4 1 1 16,4 1-4-16,4 6 5 0,3 7-3 16,1 9 2-16,-2 8 1 0,-2 11-1 15,-6 6 0-15,-6 8 0 0,-4 13-1 16,-4 8 0-16,-3 4 2 0,-5 6-3 0,-2 2 0 15,-3 2-2-15,-2 1-7 0,0-3-11 16,-3-5-19-16,1-4-53 16,-4-10-234-16,2-10-26 0</inkml:trace>
  <inkml:trace contextRef="#ctx0" brushRef="#br0" timeOffset="74596.45">26096 14605 452 0,'0'0'91'0,"0"0"-24"15,0 0-20-15,0 0-8 0,0 0-8 16,0 0-3-16,0 0-1 0,0 0-1 16,0 0-5-16,0 0-5 0,-56 76-3 15,74-76-6-15,8 0-1 0,1-1-2 16,1-10-3-16,2-3 1 0,0-2-1 0,1-4-1 15,-1-3 0-15,0-4-2 0,-1-1 3 16,-5-2-4-16,-6 1 4 16,-6 6-2-16,-9 4 1 0,-3 0-1 15,-7 7 1-15,-11 1 0 0,-8 11 0 0,-6 4 0 16,-2 12 1-16,-4 6 0 0,5 6 2 16,6 5 5-16,6 2-3 0,8 2 4 15,10 0-5-15,5-2 1 0,17-2-1 16,8-4-1-16,9-5-1 0,8-4-2 15,5-6-1-15,1-5-5 0,-2-9-9 0,0 0-16 16,-5-9-34-16,-2-8-70 0,-1-1-183 16,-5-8-14-16</inkml:trace>
  <inkml:trace contextRef="#ctx0" brushRef="#br0" timeOffset="74817.37">26785 14116 627 0,'0'0'54'16,"0"0"-9"-16,0 0-19 0,0 0-1 15,0 98 0-15,0-51-2 0,2 3-7 16,-1 2-3-16,-1-1-6 0,0 1-3 16,0-4 1-16,0-3-5 0,0-2 1 15,0-5-4-15,0-6-4 0,0-11-1 16,0-7-13-16,-1-3-19 0,-1-7-43 15,1 1-133-15,-1-5-104 0</inkml:trace>
  <inkml:trace contextRef="#ctx0" brushRef="#br0" timeOffset="74984.82">26658 14466 689 0,'0'0'48'15,"0"0"-1"-15,0 0-16 0,0 0-21 16,94 0-9-16,-64-7-2 0,1 3-10 16,-3-1-22-16,-3 1-54 15,-2 2-183-15,-3-3-55 0</inkml:trace>
  <inkml:trace contextRef="#ctx0" brushRef="#br0" timeOffset="75455.88">27050 14564 554 0,'0'0'38'0,"0"0"4"16,0 0-5-16,0 0-19 0,0 0-4 16,0 0 1-16,0 0 0 0,0 0-3 15,0 0-3-15,59 11-1 0,-40-20-4 16,-3 0 0-16,0-5 1 0,-2-4-6 15,2-4 3-15,-4 0-3 0,-1-1 1 16,-2-1 3-16,-3-1-1 0,-2 7 1 16,-2 0 3-16,-1 6 0 0,-1 1 0 0,-1 1 1 15,-2 6-2-15,-6 0-1 0,-3 4 1 16,-6 9-1-16,-4 8 1 0,4 6 1 16,4 5 2-16,4 3-1 0,4 2 0 15,3 1 3-15,3-2-5 0,4-2 1 16,8-3-4-16,5-5-3 0,5-4-2 0,4-6-9 15,5-5-23-15,3-4-66 16,4-3-215-16,-4-7-26 0</inkml:trace>
  <inkml:trace contextRef="#ctx0" brushRef="#br0" timeOffset="75784.2">27482 14340 595 0,'0'0'44'0,"0"0"2"0,0 0-11 0,93 23-20 16,-61-5-6-16,-3 4-4 0,-3 6-1 15,-5 2 3-15,-6 2-6 0,-5-2 3 16,-10 0-4-16,0-2 1 0,-13-5 2 15,-2-4 3-15,-3-5 3 0,4-5 4 16,3-4 0-16,8-2 2 0,3-3 0 0,-4 0 1 16,-1 0-2-16,1-11-3 0,3-7-7 15,3-5-2-15,12-10-2 0,4-2-4 16,5-1 2-16,1 1-5 0,-1 1-3 16,-2 3-8-16,-3 6-19 0,-2 0-38 15,-5 9-90-15,-1 4-152 0</inkml:trace>
  <inkml:trace contextRef="#ctx0" brushRef="#br0" timeOffset="76379.86">27987 14534 502 0,'0'0'84'0,"0"0"-23"16,0 0-22-16,0 0-9 0,0 0-5 15,0 0-4-15,0 0-1 0,0 0-4 16,0 0-7-16,0 0 1 0,7-5-6 16,8-3 1-16,5-2 0 0,3 0 0 15,1-2-2-15,1-2-1 0,4-2 1 16,3-3-3-16,0-2 1 0,1-3 1 15,-1 0-1-15,-2-2-1 0,-4-1 0 16,-1 0-2-16,-4 0 3 0,-4 3-1 0,-5 0 1 16,-6 8 1-16,-1 7-3 0,-5 0 1 15,0 4-2-15,-5-1 0 0,-8 0 1 16,-3 6 0-16,-4 0 1 0,4 11 0 16,2 6-1-16,4 5 0 0,4 4 0 15,6 6 3-15,0 3-1 0,10 1 1 0,6 4 2 16,1-1 0-16,3-1 4 0,-1-1-3 15,-4-3 1-15,-5-2-4 16,-3-6-3-16,-7-2 1 0,-2-4-1 16,-13 0 1-16,-5-4-3 0,-5-2 0 0,-4 0-5 15,-2-5-12-15,2-3-23 0,6-1-42 16,2-5-155-16,8-2-83 0</inkml:trace>
  <inkml:trace contextRef="#ctx0" brushRef="#br0" timeOffset="76544.94">28962 14529 915 0,'0'0'3'0,"0"0"-6"15,0 0-14-15,0 0-91 0,0 0-219 16,0 0-32-16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1T03:05:21.6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3791 8569 337 0,'0'0'78'0,"0"0"-15"0,0 0-10 16,0 0-14-16,0 0-3 0,0 0 0 16,0 0 1-16,-39-88-5 0,39 77-4 15,0-3-5-15,0 2-5 0,0-3-1 16,-1-5-3-16,-1 0 0 0,1 2-3 15,1-2-1-15,0 2-5 0,0 5 2 16,0-7-4-16,0 8 2 0,0-1 1 16,0 3 0-16,0 3-1 0,1 3-1 15,-1 4 0-15,0-1 0 0,0 1 0 0,0-2 0 16,0 1-1-16,0-1-1 0,0 1-2 16,2-1 1-16,-2 0 0 0,1 2-1 15,-1-1 0-15,3 1 0 16,0 9-1-16,1 8 1 0,2 9 2 0,-3 2-1 15,1 3 3-15,-1 4-3 0,0-1 0 0,-3 3 0 16,3 0-1-16,0-1 5 16,-2 1-3-16,2-2 3 0,0-1-3 15,-1 0 0-15,-1-4 0 0,2 0-2 16,-3 1 1-16,0 0-1 0,0 1 2 0,0 2-2 16,0-1 1-16,0-1 1 0,0-3-1 15,0-8 1-15,0-3 1 0,-1-7 0 16,1-5 0-16,0 0-1 0,0-6 1 15,0 0 0-15,0 0-2 0,0 2 0 16,0-1 0-16,0 1-1 0,0-1 0 0,0 1-2 16,0-1 0-16,0 1-5 0,0-1-7 15,0-1-8-15,0 2-6 16,0-2-14-16,0 0-10 0,0 1-19 16,0-1-16-16,0 2-45 0,0 0-76 0,0-2-57 15</inkml:trace>
  <inkml:trace contextRef="#ctx0" brushRef="#br0" timeOffset="420.32">3794 9071 491 0,'0'0'67'0,"0"0"-12"0,0 0-11 15,0 0-4-15,0 0-7 0,0 0-2 0,-85 47-6 16,82-44-5-16,0 0-6 0,3-3-5 16,0 0-1-16,0 0-2 0,0 1 2 15,0 1 1-15,3 0 1 0,10-1 1 16,6-1-1-16,5 0-2 0,10 0 0 15,-1-5 2-15,9-2 0 0,0-1-1 16,0-4-2-16,1 3-2 0,-5 0-2 16,-5 1 1-16,-6 4-2 0,-8-1-1 15,-9 4-1-15,-1-1-3 0,-3 2 3 16,-1-2 0-16,1 2 0 0,-6 0 2 0,0 0-4 16,0 0 1-16,2 0 1 0,-1 0-1 15,1 0 0-15,-2 0 2 0,0 0-6 16,1 0-7-16,-1 0-15 0,0 0-24 15,0 0-56-15,0 0-177 0,0 0-51 16</inkml:trace>
  <inkml:trace contextRef="#ctx0" brushRef="#br0" timeOffset="2095.91">4426 9075 466 0,'0'0'74'0,"0"0"-20"0,0 0-19 0,0 0-10 16,0 0-5-16,0 0-1 0,0 0-1 15,0 0-1-15,0 0 1 0,-11-4-4 16,9 4-1-16,2 0-6 0,-1-2 0 16,1 2 1-16,-2-1-2 0,2 1 3 15,-1-1-3-15,1-1-2 0,-2 0 1 0,2 1-3 16,0-5 1-16,0-2 0 0,0-2-1 16,5-6 1-16,-1 7 0 0,3-6 0 15,2 3 0-15,1 0 1 0,4-2 1 16,-2 2 0-16,5 2 0 0,-4-2 0 15,-1 4 0-15,1 0 0 0,0 2-1 16,-3 3-4-16,0 3 2 0,9 0-2 16,-6 0 1-16,10 7 0 0,-5 6 1 15,-3-1-2-15,0 4 1 0,-2 1-2 16,-3 2 2-16,-1-1-2 0,-1 0 1 0,-5-3 0 16,-3 4-2-16,0-2 1 0,-1 4 1 15,-9 4-1-15,-2-5 2 0,0-3-1 16,1-5 0-16,1-5 0 0,4-2 3 15,-1-4 0-15,1 1 1 0,-1-2 0 16,-2-10-1-16,-2-6-2 0,8-7 0 0,3-7 0 16,3-4-2-16,11 0 3 0,2-1-2 15,10 1 3-15,0 6 0 16,4 1 0-16,-1 8 1 0,-1 6 0 0,-2 8-2 16,-3 5-1-16,3 9 0 0,0 9-2 15,0 6 3-15,0 4-3 0,-3 0 1 16,-1 3 0-16,-2-3 0 0,0-1-3 15,-4-4 2-15,0-3-3 0,-6-6-2 16,-4-6-4-16,-3-3-5 0,-3-5-9 16,0 0-3-16,0 0-13 0,0 0-14 0,-3-8-17 15,-4-8-46-15,-5-7-121 0,7 5-47 16</inkml:trace>
  <inkml:trace contextRef="#ctx0" brushRef="#br0" timeOffset="3239.64">5301 9047 492 0,'0'0'54'0,"0"0"-21"16,0 0-9-16,0 0-5 0,0 0-4 15,0 0 1-15,0 0 5 0,0 0 2 16,0 0 2-16,0 0-7 0,4 9-6 0,12-9-3 16,3-6-3-16,-2-5 0 0,-2-4-2 15,2-3-1-15,2-5-1 0,-3-6 0 16,1-1-1-16,-4-1 1 16,-4 4 0-16,1 7-1 0,-6 8 1 0,-2 7-2 15,-2 5 0-15,0-1 0 0,0 1 0 16,-12 0 1-16,-2 11 1 0,-6 7 1 15,2 9 3-15,1 3-2 0,7 4 2 16,1-1-1-16,2-2-1 0,7-3-1 16,0-3-1-16,7-4-2 0,3-4 0 0,5-3 1 15,2-7-2-15,6-4 1 0,0-3-2 16,2-2-3-16,2-8-3 0,2-4-6 16,-1-4-8-16,-1 0-5 15,-1 0-6-15,0-2-4 0,-4 0-4 0,0 1-2 16,-1 0-5-16,-3 1 2 0,-1 0 3 15,-2 1 13-15,0 2 12 0,0 0 12 16,-5 3 11-16,0 2 10 0,-4 3 10 16,-3 4 12-16,0 0 7 0,-3 3-1 15,0-2-4-15,0 2-8 0,1 0-8 0,1-1-7 16,0 1-3-16,0-2-1 0,-1 2-3 16,1 0 0-16,-1 0 1 0,-1-2 1 15,3 2 1-15,-3 0 1 0,3 0-1 16,-3 0 2-16,3-1-1 0,-3 1-1 15,1 0 0-15,-1-1-3 0,2 1 0 0,-1 0-2 16,1-2-2-16,-2 1 0 16,1-1-1-16,1 1 0 0,-2 1 0 15,1-2 2-15,1 2-2 0,-2-2 0 16,1 2-1-16,-1-1-1 0,0 1 1 0,0-2 0 16,4 2 1-16,-4-1-1 0,0 1-2 15,0 0 1-15,0-2-1 0,3 2-1 16,-3 0 1-16,0 0-1 0,0 0 0 15,0 0-1-15,0 0-1 0,0 0 1 16,0 0 1-16,0 13 0 0,0 4 0 0,-7 3 0 16,6 3 0-16,-2 0 0 0,0 1 1 15,0 1-1-15,0-1 0 16,0 0 0-16,3 2 1 0,0-3 0 0,0 1-1 16,0-6 1-16,0-3 0 0,4 0-1 15,-1-4 2-15,6 2 0 0,-2-6-2 16,2-3 1-16,4 0 1 0,3-4-1 15,4-5 0-15,-1-9 0 0,1-6-2 16,-1-3 1-16,0-5-1 0,-2 2 0 16,-4 3 0-16,-3 8 1 0,-3 6 0 0,-4 6 0 15,-3 3 0-15,0 0-1 0,3 0 1 16,9 3 0-16,2 8 0 0,5 5-1 16,1 3 1-16,0-1 0 15,1-3 0-15,-1 0-2 0,-4-8 2 0,0-3 0 16,-6-3 0-16,0-1 0 0,0-9 2 15,-4-9-1-15,-3-10-1 0,-3-6 2 16,-9-7-2-16,-5-6 1 0,-4-5-2 16,-3-4 2-16,-1 1-3 0,0 4 0 15,6 8 2-15,6 15-5 0,0 6-4 0,3 10-18 16,4 8-35-16,0-1-82 0,3 5-182 16,0 14-13-16</inkml:trace>
  <inkml:trace contextRef="#ctx0" brushRef="#br0" timeOffset="3845.18">7862 8764 645 0,'0'0'61'0,"0"0"-11"0,0 0-14 16,0 0-16-16,0 0-6 0,0 0-3 15,0 0-2-15,0 0-1 0,0 0-1 0,0 0 1 16,82-12-1-16,-47 7 1 0,0 1-1 16,1 0-1-16,3 0-1 0,-6 3-2 15,-4-1-1-15,-10 1-1 0,1 1-2 16,-10-2 1-16,-5 2 0 0,2 0 0 15,-7 0-1-15,0 0 0 0,0 0-1 16,1 0-1-16,1 0-4 0,-1 0-3 16,-1 0-8-16,3 0-9 0,-3 0-13 15,0 0-20-15,0 0-24 0,0 0-66 16,0 0-113-16</inkml:trace>
  <inkml:trace contextRef="#ctx0" brushRef="#br0" timeOffset="4168.46">7858 9071 594 0,'0'0'69'0,"0"0"-15"0,0 0-17 16,0 0-4-16,0 0-3 0,0 0-6 0,0 0-3 15,97 11-5-15,-59-11-1 0,7 0-4 16,7-5-2-16,2-3-1 0,8 1-3 16,-4-2 0-16,-3 1-3 0,-12 1-2 15,-11 2 0-15,-12 2-3 0,-5 1 2 16,-11 1-2-16,2 1-9 0,-6 0-15 15,0 0-35-15,-9 0-146 0,-8 3-127 16</inkml:trace>
  <inkml:trace contextRef="#ctx0" brushRef="#br0" timeOffset="5007.71">10164 8395 483 0,'0'0'80'16,"0"0"-7"-16,-23-80-13 0,20 62-11 15,0 1-15-15,2 7-6 0,1 3-7 16,0 2-4-16,0 5-4 0,-2-1-4 0,2 1-4 16,0 0-3-16,0 0 0 0,2 11-1 15,5 11 4-15,4 15 0 0,0 8 2 16,-1 7-2-16,3 3 0 0,-2 1 2 15,2 1-2-15,-1-2 3 0,-2-3-4 16,0-2-1-16,-3-6-1 0,1-5 0 0,-4-5-1 16,-4-11 0-16,4-5 0 0,-4-6-1 15,0-7 0-15,2 1-2 0,-2-6 0 16,0 0-3-16,0 0-5 16,0 1-8-16,0-1-14 0,0 2-21 0,3-2-31 15,2-5-71-15,4-4-160 0</inkml:trace>
  <inkml:trace contextRef="#ctx0" brushRef="#br0" timeOffset="5358.38">10187 9036 500 0,'0'0'72'0,"0"0"-11"16,0 0-10-16,0 0-11 0,0 0-5 15,0 0-5-15,0 0-7 0,120-12-5 16,-69 1-1-16,5-1-1 0,1-3-4 15,-1 1-3-15,-7 2-5 0,-7 1-3 0,-6 2 1 16,-14 5-2-16,-12 1-2 16,-4 3 0-16,-6 0-1 0,0 0-5 15,0 0-4-15,0 0-15 0,0 0-23 16,0 5-56-16,-3 3-208 0,0 3-10 0</inkml:trace>
  <inkml:trace contextRef="#ctx0" brushRef="#br0" timeOffset="5847.59">11230 8797 465 0,'0'0'63'16,"0"0"-16"-16,0 0-13 0,0 0-7 16,0 0-3-16,0 0-1 0,-90 75 0 15,77-43-1-15,3 3-3 0,7-2-1 0,2-1-2 16,1-3-3-16,4-5-2 0,5-4-3 16,5-5 0-16,-5-6-2 0,4-4 1 15,4-5 1-15,2-5-1 0,1-10-2 16,-1-6-1-16,-6-6-3 0,-3-5-1 15,-1-2 2-15,-8-2-3 0,-1 3 1 0,0 2 0 16,-4 5-2-16,-2 11-4 16,-4 5-1-16,3 3-5 0,-3 7-7 15,-8 0-12-15,8 0-26 0,-3 7-33 16,9 0-96-16,4 4-116 0</inkml:trace>
  <inkml:trace contextRef="#ctx0" brushRef="#br0" timeOffset="6097.57">11568 8587 737 0,'0'0'15'16,"0"0"-3"-16,0 0-2 0,0 0-5 15,0 0 1-15,-3 77 1 0,3-37-6 16,0 5 1-16,0 2-3 0,0 1-1 16,0 1-3-16,0-2-4 0,3-4-14 0,0-4-22 15,1-5-58-15,5-7-162 0,-3-9-38 16</inkml:trace>
  <inkml:trace contextRef="#ctx0" brushRef="#br0" timeOffset="6555.55">12277 8890 525 0,'0'0'50'0,"0"0"-7"0,0 0-12 15,0 0-12-15,-78-41-8 0,62 40-2 0,-6 1-2 16,-1 1 3-16,-3 11 2 16,0 3 1-16,4 7 2 0,5 1-3 15,4 1 1-15,1 3-4 0,7-1 1 16,3-2-1-16,2-1 0 0,0-3-1 0,7-3 2 16,8-4-4-16,1-2 1 0,4-5-2 15,3-5-1-15,-1-1 0 0,1-8-1 16,1-8 1-16,1-8-2 0,-2-6 1 15,-4-9-3-15,3-6 1 0,-8-8-3 16,-1-5 0-16,-4-3-4 0,-5 2 2 0,-4 3 2 16,0 7-2-16,0 9 5 0,-3 14-3 15,-1 6 3-15,-2 11 0 16,3 4-1-16,-1 5 2 0,-2 5-1 16,-1 15 6-16,0 11 0 0,2 11 4 0,4 5-1 15,1 4-2-15,0 2 2 0,10 2-6 16,3 0-1-16,4-4-4 0,6-2 0 15,3-4-6-15,3-8-11 0,2-7-36 16,5-10-121-16,0-11-155 0</inkml:trace>
  <inkml:trace contextRef="#ctx0" brushRef="#br0" timeOffset="7164.12">13820 8804 506 0,'0'0'73'0,"0"0"-14"16,0 0-11-16,0 0-6 0,0 0-8 15,0 0-4-15,0 0-7 0,0 0-6 16,0 0-2-16,0 0-3 16,-57-2-1-16,57 2 0 0,0 0-1 0,0 0-1 15,0 0-1-15,0 0 2 0,12 0-1 16,10 0-1-16,12-1 0 0,11-4 1 15,9-2-1-15,12-5 1 0,8 2-2 16,0 0-2-16,-2 0-1 0,-13 3-3 16,-8 2 0-16,-12 1-1 0,-13 0 1 0,-10 3-1 15,-10 1-1-15,-6 0 0 0,0 0-3 16,0 0 1-16,1 0-2 0,-1 0 0 16,0 0-1-16,0 0-6 0,-1 0-7 15,-11 0-8-15,-1 0-8 0,-6 1-10 16,-4-1-14-16,3 0-20 0,-9 2-46 15,2 0-58-15,-1-1-102 0</inkml:trace>
  <inkml:trace contextRef="#ctx0" brushRef="#br0" timeOffset="7409.6">14050 8560 691 0,'0'0'64'0,"0"0"-9"0,0 0-15 16,0 0-19-16,0 0-14 0,0 0 0 15,0 0 1-15,0 0 1 16,0 0 4-16,26 85-3 0,-13-42-3 0,0 4 0 16,-3 7-3-16,3-1-1 0,-3 1-4 15,-1-2 1-15,1-4-4 0,-5-6-6 16,0-8-25-16,-4-11-67 0,-1-8-224 15,2-10-34-15</inkml:trace>
  <inkml:trace contextRef="#ctx0" brushRef="#br0" timeOffset="9547.65">15270 8608 373 0,'0'0'76'0,"0"0"-10"15,0 0-10-15,0 0-11 0,0 0-5 0,0 0-5 16,0 0-5-16,0 0-4 0,0 0-3 16,-52-18-3-16,49 13-6 0,0-3-4 15,2 3-1-15,-1-4 2 0,1-3-8 16,1 1 4-16,0-7-6 0,0 4 1 15,3-1 2-15,4 1-1 0,2 2 2 0,2 3-2 16,-2-2 2-16,5 3 2 16,-5 4 0-16,0 0-1 0,5-3-1 15,-5 3-1-15,6-2-1 0,0 1 2 16,1 0-2-16,7 1-1 0,0-1 0 0,0 4-4 16,1 1 3-16,0 0-1 0,-1 6 1 15,2 5 1-15,-3 0-2 0,-2 5 0 16,3 0-1-16,-4 4 2 0,0 0-1 15,-1 5 1-15,1 0 3 0,-1 3-4 16,-1 4 3-16,-1 6 0 0,-1-1-3 0,0 4 1 16,-3 2 0-16,1 1 1 0,-3-3 0 15,2-2 0-15,-2-2-1 0,-3-5 1 16,-1-3-2-16,0-11 1 16,-1-2-1-16,-2-5 1 0,-2-6-1 0,1-1-1 15,-2-4-1-15,0 0 0 0,0 0-8 16,0 0-7-16,0 0-10 0,-3-3-15 15,-7-6-21-15,3-2-29 0,-5-2-65 16,4 3-99-16</inkml:trace>
  <inkml:trace contextRef="#ctx0" brushRef="#br0" timeOffset="9828.85">15698 8677 632 0,'0'0'49'0,"0"0"-10"16,0 0-12-16,0 0-4 0,0 0 1 15,0 0-3-15,0 0-2 0,-79 69-5 0,51-39-2 16,-2 4-1-16,-3 2 0 0,-1 4-2 16,0 0-2-16,-1 0-1 0,-1-2 1 15,2-2-2-15,0-2 3 0,5-7-5 16,1-3 1-16,5-4-2 0,7-8-3 15,8-4 2-15,5-5-2 0,3-3 0 0,-2 0-2 16,2 0-4-16,-1 0-11 16,-1 1-26-16,1-1-77 0,-4 0-201 15,1-5-28-15</inkml:trace>
  <inkml:trace contextRef="#ctx0" brushRef="#br0" timeOffset="10577.43">16434 8522 621 0,'0'0'45'0,"0"0"2"16,0 0-8-16,0 0-10 0,0 0-6 0,0 0-7 16,0 0-3-16,0 0-2 0,0 0-3 15,77 24 4-15,-60 6-4 0,-2 7 2 16,0 3-1-16,2 4-5 16,-3 5 0-16,-1 1-4 0,-3 2 2 0,-1-2-3 15,-5-3 2-15,-1-6-1 0,-3-8 0 16,1-10 0-16,-1-9-1 0,0-8 1 15,0-6-2-15,0 0-3 0,0 0-3 16,0 1-12-16,0-1-19 0,0-1-31 16,-3-18-49-16,1-8-129 0,0-8-63 0</inkml:trace>
  <inkml:trace contextRef="#ctx0" brushRef="#br0" timeOffset="10835.3">16475 8437 627 0,'0'0'47'0,"0"0"0"0,0 0-8 0,86-60-7 16,-44 50-11-16,6 3-6 0,-2 7-6 16,-1 0-4-16,-4 10-2 0,-8 5-4 15,-9 4 0-15,-6 6-1 0,-8 4 1 16,-9 2 2-16,-2 4-3 0,-16 1 2 15,-9-1-4-15,-6-3 0 0,-4 1-1 0,-5-5-6 16,-5-1-6-16,5-2-12 16,-2-4-10-16,3-5-19 0,8-3-34 15,9-7-106-15,11-3-89 0</inkml:trace>
  <inkml:trace contextRef="#ctx0" brushRef="#br0" timeOffset="11045.14">16554 8831 691 0,'0'0'35'0,"0"0"5"16,0 0-1-16,0 0-15 0,90 47-9 0,-50-31-7 15,1 1-4-15,0 0-2 0,0 1-2 16,0 1-2-16,-5-3-4 0,0 1-13 15,-4-2-35-15,-4-3-99 0,-1 1-169 16</inkml:trace>
  <inkml:trace contextRef="#ctx0" brushRef="#br0" timeOffset="11523.64">17670 8192 480 0,'0'0'42'0,"0"0"1"0,-94 109-6 0,63-48 0 16,2 10 1-16,4 9 2 0,5 3-8 15,10 3-4-15,7-1-5 16,4-4-9-16,16-8 0 0,13-9-5 16,13-11-1-16,12-8-5 0,9-10-2 0,5-9-4 15,4-10-8-15,0-9-25 0,-5-7-54 16,-6-11-207-16,-4-8-39 0</inkml:trace>
  <inkml:trace contextRef="#ctx0" brushRef="#br0" timeOffset="12382.95">18097 8565 502 0,'0'0'61'0,"0"0"-15"0,0 0-14 16,0 0-7-16,0 0-2 16,0 0-1-16,0 0 0 0,0 0 0 15,0 0-6-15,0 0 5 0,-13-25-7 16,13 18 2-16,0-4-3 0,0 6-3 0,0-1-3 16,0-6-1-16,0 6 0 0,0 0 1 15,0 1-1-15,0 0 0 0,0 0-1 16,0 2-2-16,0-2 0 0,0 5 1 15,0-2-2-15,0 2 1 0,0-1 1 16,2 1-3-16,-2-2 3 0,0 2 0 0,1-1-2 16,-1 1 4-16,0-2-5 0,0 2 3 15,0-2-2-15,0 2-1 16,0 0-1-16,2 0-2 0,-2-1 1 0,0 1 1 16,0 0-1-16,0 0 1 0,0 0 0 15,0 0-1-15,0 0 1 0,0 1 1 16,0 4 0-16,-3 7 1 0,-2 4-1 15,2 1-1-15,-1 10 4 0,1-2-4 16,2 6 6-16,-2 2-3 0,1 4-1 16,2 1 0-16,0 4-1 0,0-2 0 0,0 2 0 15,3-3 1-15,2-3-1 0,0-5 1 16,1-3-1-16,-1-10 0 0,2-3 0 16,-3-6 1-16,-3-4 0 0,2-1 3 15,-3-4-3-15,0 0 0 0,5 0 0 16,4-1-3-16,2-12 2 0,2-8-1 15,1-6 0-15,-1-4-1 0,1-2 1 16,1 1-3-16,2 5 4 0,0 5-2 16,1 6 1-16,-5 5 0 0,3 5 0 15,2 6-1-15,0 0 1 0,8 10-1 0,-2 5 1 16,-1 3-1-16,1 4 0 0,-1 0 1 16,-4-1-1-16,0-1 1 0,-7-8 0 15,-1-2 2-15,-4-3-3 0,-4-4 2 16,0-1 1-16,-1-2-1 0,1-7 1 15,-2-9 0-15,2-9-2 0,-3-2 0 0,0-5 2 16,0-3-3-16,-3-2 2 16,-1 1-1-16,-2 2 1 0,2 4-1 15,1 8 0-15,1 3-1 0,1 8 0 16,-2 4-2-16,3 2-4 0,-1-1-4 0,1 1-16 16,-2 0-14-16,2-4-26 0,0 5-38 15,3-3-109-15,10-3-108 0</inkml:trace>
  <inkml:trace contextRef="#ctx0" brushRef="#br0" timeOffset="12584.02">18861 8174 666 0,'0'0'57'0,"104"38"-7"15,-45-5-11-15,2 12-16 0,-4 10-7 16,-4 6-6-16,-9 4-7 0,-10 6 1 15,-8 1-2-15,-13 2-3 0,-10 2 3 16,-3 0-4-16,-18-5 1 0,-11-1-3 16,-12-6-4-16,-16-4-27 0,-12-5-63 0,-12-8-217 15,-12-4-25-15</inkml:trace>
  <inkml:trace contextRef="#ctx0" brushRef="#br0" timeOffset="13927.56">24474 7653 367 0,'0'0'47'0,"0"0"-2"15,0 0-9-15,0 0-3 0,0 0-5 16,0 0 3-16,-84-6-1 0,51 38 3 16,-7 10-6-16,-8 11-4 0,-4 6 3 15,0 10-3-15,-5 8 3 0,4 10-2 16,3 5-6-16,5 7-2 0,10 0-3 0,7-1-5 16,13-2 0-16,10-1-4 0,7-6-3 15,16-4 0-15,10-6-3 0,7-9 2 16,5-8-3-16,6-9 0 0,4-9 1 15,5-11-15-15,1-10-19 0,5-12-58 16,1-11-198-16,0-7-40 0</inkml:trace>
  <inkml:trace contextRef="#ctx0" brushRef="#br0" timeOffset="14361.23">24936 8315 459 0,'0'0'94'0,"0"0"-24"16,0 0-28-16,0 0-16 0,0 0-5 15,0 0 0-15,0 0 1 0,0 0-2 16,94-77-3-16,-61 77-7 0,0 5-3 15,-1 10-3-15,-2 7-2 0,-4 7 0 0,-1 4 0 16,-5 2-2-16,0 3 1 16,-3-2 4-16,-3 0-7 0,-4-3 4 15,-3-3-10-15,-1-3-9 0,-3-8-16 16,-3-4-28-16,0-4-43 0,0-8-132 0,-3 3-61 16</inkml:trace>
  <inkml:trace contextRef="#ctx0" brushRef="#br0" timeOffset="14584.91">25200 8332 567 0,'0'0'33'15,"0"0"1"-15,0 0-7 0,0 0-7 16,-95 105-4-16,72-72 0 0,-1 0-10 15,-3 2 1-15,1-2-9 0,0-2 0 16,0-4 1-16,4-3-2 0,1-2-2 16,0-4-9-16,2-3-19 0,5-4-43 0,2-4-82 15,4-2-132-15</inkml:trace>
  <inkml:trace contextRef="#ctx0" brushRef="#br0" timeOffset="15204.38">25766 8247 544 0,'0'0'59'15,"0"0"-13"-15,0 0-21 0,0 0-13 16,0 0-3-16,0 0 1 0,0 0 1 0,0 0 1 16,0 0-2-16,76 39 0 0,-54-22-1 15,2 0 1-15,3 1-1 0,3-2-1 16,1 2 0-16,0-2-2 16,2-3-1-16,-2 0-1 0,-5-6-1 0,-4-1 0 15,-4-2-2-15,-6-3 1 0,-6-1 0 16,0 1 2-16,-6-1 1 0,4 0 0 15,0 0 0-15,-1-1-1 0,1 0-1 16,-4 1-3-16,0-2 2 0,0 2-3 16,0-2 0-16,0 1 0 0,-1 1-1 0,-11 0 2 15,-3 3 1-15,-6 7 1 0,4 9 0 16,-5 2 2-16,1 4 4 0,0 6-3 16,0-1 3-16,-2 2-4 0,2-3-2 15,1-1 0-15,1-3-2 0,5-4-1 16,3-7 1-16,4-6-1 0,6-3 0 15,1-5-1-15,-1 0-1 0,1 0-2 16,0 2-2-16,-2 0-5 0,1-2-14 16,1 1-18-16,-2-1-32 0,2 0-64 15,0-1-168-15</inkml:trace>
  <inkml:trace contextRef="#ctx0" brushRef="#br0" timeOffset="15639.96">26695 8324 462 0,'0'0'64'0,"0"0"-22"0,0 0-7 16,0 0-2-16,-89 87-4 16,77-56 0-16,1 4-4 0,5 2 1 0,4-2-8 15,2-1-4-15,6-3-1 0,7-3-6 16,2-7 0-16,3-5-1 0,1-5-1 15,3-6 1-15,0-5-1 0,0-7 1 16,1-9-1-16,-3-3 0 0,-4-7-2 16,-5-2 0-16,-5-6-2 0,-6-2-4 0,-4-1 2 15,-11-2-3-15,-1 3 3 0,-4 4 1 16,0 6-1-16,5 9-3 0,4 5-1 16,1 4-4-16,5 6-14 0,3 0-27 15,2 2-35-15,0-1-112 0,1 1-113 16</inkml:trace>
  <inkml:trace contextRef="#ctx0" brushRef="#br0" timeOffset="15879.55">27194 7977 663 0,'0'0'30'0,"0"0"7"0,102 80 0 16,-63-33-7-16,-3 10-7 16,-3 10-10-16,-4 8-2 0,-7 4-1 15,-6 3-5-15,-12 0 1 0,-4-1-4 16,-10-1-4-16,-12-3 2 0,-10-1-5 0,-10-6-2 16,-11-4-31-16,-11-5-98 0,-12-8-184 15,-7-10-25-15</inkml:trace>
  <inkml:trace contextRef="#ctx0" brushRef="#br0" timeOffset="18556.22">6500 10935 466 0,'0'0'71'0,"0"0"-9"0,0 0-20 0,0 0-9 16,-12-79-5-16,12 65-3 16,0 1-1-16,0-1-3 0,0 7-1 15,0 2-5-15,0 5 0 0,-3-2-3 16,3 2-3-16,0-1-2 0,0 0-5 0,0-1-1 16,0 1-2-16,0 1-1 0,0 0 2 15,0 0 1-15,3 5 0 0,1 11 2 16,2 4 1-16,-1 7 0 0,-1 3 1 15,2 6 1-15,2 4-3 0,-2 2 2 16,-3 4-2-16,3 1 0 0,-6 0 4 0,0 0-4 16,0 0 1-16,0-3-3 15,-3-3 0-15,-1-3 1 0,1-6 0 0,0-10 0 16,1-8-1-16,2-3 0 16,0-5-1-16,0 0-1 0,0 0 0 0,0-6-1 15,0 0 0-15,0 0-1 0,0 0-6 16,0 0-8-16,0 0-9 0,0 0-13 15,0 0-18-15,0 0-17 0,0-6-46 16,-1-1-90-16,1-5-72 0</inkml:trace>
  <inkml:trace contextRef="#ctx0" brushRef="#br0" timeOffset="18959.97">6542 11428 517 0,'0'0'69'15,"0"0"-22"-15,0 0-15 0,0 0-10 0,0 0-3 16,0 0 3-16,0 0-3 16,0 0 2-16,0 0-3 0,0 0-3 15,81 8-1-15,-44-9-2 0,5-8 0 16,0 4 2-16,6-5-2 0,-5 3-1 0,-5 1-3 16,-11 4-3-16,-11-2-1 0,-9 4-1 15,-7 0-1-15,0 0-3 0,0 0 1 16,2 0 1-16,-1 0-1 0,-1 0 2 15,2 0-2-15,-2 0-2 0,0 1-1 16,0 4-5-16,-3-2-5 0,1 1-9 0,2-4-15 16,-1 0-24-16,1 0-29 0,0 0-114 15,0 2-99-15</inkml:trace>
  <inkml:trace contextRef="#ctx0" brushRef="#br0" timeOffset="19599.02">7334 11142 545 0,'0'0'59'0,"0"0"0"16,0 0-14-16,0 0-17 0,0 0-5 16,0 0-3-16,0 0 0 0,0 0-4 15,0 0-4-15,-9 2-3 0,9-3-3 16,3-8-3-16,6-3 1 0,2-5 0 15,0-1-1-15,-1-2 0 0,0-4 1 0,-3-2 0 16,3-5-1-16,-2-2-1 16,0-3 0-16,-2 0-2 0,1 4 1 0,-2 2-1 15,-1 11 2-15,-1 0-1 16,2 9 0-16,-2 1-1 0,0-2 1 0,-1 7-1 16,-1 1 2-16,-1 3 0 0,0-2-1 15,0 2 1-15,2 0-2 0,-2-1 0 16,1 1 0-16,-1 0 0 0,2 0 0 15,-2 0-1-15,1 0 1 0,-1 0-1 16,3 10 2-16,3 6-1 0,-2 3 1 0,0 1 1 16,-1 0 0-16,0 7-2 0,3 0 0 15,0 7 2-15,2 3 0 0,-2 5 2 16,4 1 0-16,-1 3 1 16,1-2-1-16,-3 2 1 0,2-4 2 0,-3-1-4 15,2-3 4-15,0-6-5 0,-4-4-2 16,2-10 0-16,-2-3-2 0,-1-5 2 15,0-5 0-15,-2-1 0 0,-1-4-1 16,0 0 1-16,0 0-2 0,0 2-4 16,2-2-8-16,-2 2-12 0,0-2-12 0,0 0-20 15,0-8-28-15,-6 0-56 0,2-7-117 16,1 5-31-16</inkml:trace>
  <inkml:trace contextRef="#ctx0" brushRef="#br0" timeOffset="19780.69">7437 11381 562 0,'0'0'74'0,"0"0"-16"16,0 0-15-16,0 0-6 0,0 0-5 16,0 0-11-16,0 0-8 0,0 0-7 15,102 24-5-15,-71-30-3 0,-1-2-15 16,2-3-42-16,-3-1-182 0,1-1-86 15</inkml:trace>
  <inkml:trace contextRef="#ctx0" brushRef="#br0" timeOffset="20523.65">6116 11876 500 0,'0'0'63'0,"0"0"-5"0,0 0-15 16,0 0-16-16,0 0-12 0,0 0-7 15,-79 12-3-15,79-12 4 0,0 5 3 16,0 5 4-16,10 2 2 0,9 3 0 0,5-4-4 16,10-3-2-16,6-5-1 0,12-2-1 15,15-1-1-15,15-7 1 0,21-7-2 16,18-4-4-16,22-6 7 0,18-4-3 15,18-1 3-15,9 2 0 0,-1 1-5 16,-11 5-1-16,-11 5-3 0,-22 2 0 0,-17 3 1 16,-20 4-1-16,-21 2 0 0,-20 3-2 15,-16 2 0-15,-21 0 0 0,-14 0-1 16,-14 0 0-16,-6 7 0 16,-15 0-1-16,-10 5-2 0,-5-1-3 0,-3-2-9 15,-1 2-13-15,2-2-21 0,6-1-45 16,3-1-135-16,3-3-91 0</inkml:trace>
  <inkml:trace contextRef="#ctx0" brushRef="#br0" timeOffset="21027.41">6362 12086 517 0,'0'0'77'0,"0"0"-17"16,0 0-18-16,0 0-12 0,0 0-9 15,0 0-4-15,0 0-3 0,0 0 0 16,0 0-5-16,-24 5-1 0,24-5 0 0,0 0-3 16,4 0 1-16,11 0-2 0,8 0 1 15,4 0 1-15,14 0 0 0,6 0 1 16,11-2-1-16,13-5 0 0,20-2 1 15,20-4 0-15,21-4 0 0,26-4 2 16,17-2-2-16,14-1-3 0,5-2-1 0,-3 2-1 16,-9 1-6-16,-13 1 4 0,-16 4-3 15,-18 2 4-15,-15 2 0 0,-22 3-1 16,-15 4 0-16,-23 2-1 16,-20 4-1-16,-19-1-1 0,-12 2-1 0,-9 0 0 15,0 0-5-15,-15 3-8 0,-9 6-18 16,-11 3-37-16,0-1-122 0,-2 1-129 15</inkml:trace>
  <inkml:trace contextRef="#ctx0" brushRef="#br0" timeOffset="22559.58">6759 13292 583 0,'0'0'65'16,"0"0"-9"-16,0 0-13 0,0 0-13 15,0 0-9-15,0 0-10 0,0 0-3 16,0 0-4-16,0 0 1 0,-22-27 0 15,22 44 1-15,1 7 0 0,2 4 2 16,0 4-1-16,0 7 3 0,0 3 2 0,3 8 0 16,-1 8-1-16,0 2 2 0,-1 2-5 15,-1 1-2-15,1-5 3 0,1-4-3 16,-1-5 2-16,2-5-4 16,-5-6-1-16,2-6-2 0,1-11-1 0,-2-1 0 15,-1-10-2-15,-1-4 1 0,0 1 0 16,0-7-3-16,0 0-2 0,0 0-5 15,0 1-12-15,0-1-14 0,-7-3-23 16,-1-9-33-16,0-9-100 0,4-5-123 16</inkml:trace>
  <inkml:trace contextRef="#ctx0" brushRef="#br0" timeOffset="22880.41">6673 13314 590 0,'0'0'45'0,"0"0"6"16,0 0-7-16,36-81-23 0,-5 57-6 15,9 1-5-15,9 2 7 0,8 1 0 16,5 7 1-16,3 2-6 0,-4 6-6 15,-9 5-3-15,-3 7-3 0,-11 12 0 0,-9 5 1 16,-8 7 3-16,-12 4-3 16,-6 2 2-16,-9 3-3 0,-14 2-2 15,-9 1 4-15,-4 1-4 0,-8-3 2 16,-4-2-4-16,-1-2-6 0,-2-4-12 0,-1-6-12 16,3-2-25-16,8-6-28 0,5-6-78 15,13-6-131-15</inkml:trace>
  <inkml:trace contextRef="#ctx0" brushRef="#br0" timeOffset="23176.74">6829 13716 643 0,'0'0'56'0,"0"0"-2"16,0 0-15-16,0 0-13 0,0 0-2 16,0 0-3-16,102 80-1 0,-52-55-8 15,8-1-3-15,0 0-2 0,0 0-8 16,-2 1 2-16,-5-3-8 0,-8-2-12 15,-5-2-20-15,-8-4-51 0,-5-2-115 16,-8-6-126-16</inkml:trace>
  <inkml:trace contextRef="#ctx0" brushRef="#br0" timeOffset="23619.3">8212 12767 438 0,'0'0'18'0,"0"0"10"0,-110 102 3 16,58-38-3-16,-2 13 7 0,-5 14 5 15,3 12 6-15,-1 12-5 0,4 7-13 16,11 1-5-16,10-5-5 0,12-10-2 16,17-12 0-16,14-14-5 0,21-13-5 0,19-8 0 15,14-11-4-15,13-9-1 0,12-9-3 16,5-10-12-16,2-14-35 0,0-8-69 16,0-7-194-16,-3-13-15 0</inkml:trace>
  <inkml:trace contextRef="#ctx0" brushRef="#br0" timeOffset="24719.59">8542 13423 479 0,'0'0'73'0,"0"0"-17"0,0 0-21 0,0 0-8 16,0 0-4-16,0 0-1 16,0 0-1-16,0 0-1 0,0 0 0 0,0 0-1 15,-8-59-3-15,8 53-1 0,0-1-1 16,0-3-3-16,0 5-1 0,0 1-2 15,0-1-2-15,0 5 0 0,0-1-1 16,0 1 0-16,0-2-2 0,0 1 2 16,0-1-2-16,0 0 2 0,0 1-2 0,2-1 0 15,-2 1 1-15,1 1-2 0,-1-1-1 16,2 1 0-16,-2-2-1 0,0 2 0 16,1-1 1-16,-1 1-1 15,0 0-1-15,0 0 1 0,2 0-1 0,-2 0 1 16,0 5 0-16,0 8 1 0,0-3 0 0,0 1 1 15,0 1-2-15,0-8 1 16,0 3 0-16,0-7 1 0,0 0 2 16,0 0-2-16,0 1 0 0,0 1 0 15,0-1 1-15,0 1 1 0,0-1 2 0,0 1 1 16,1-1-2-16,-1-1 0 0,0 0-3 16,0 0 0-16,0 0-2 0,2 0 0 15,-2 0 1-15,0 0-2 0,0-4 2 16,0-4 0-16,0 2 0 0,0 2-1 15,0 4-1-15,0-2 1 0,0 2 0 16,0-1 0-16,0-1 1 0,0 0-1 0,0 2 0 16,0 0 0-16,0 0 0 0,0 4-1 15,0 17 1-15,0 14 0 16,0 13-1-16,0 12 2 0,-2 5-3 0,1 5 2 16,-2-1 2-16,1 0-1 0,1-6 2 15,1-6-2-15,0-7-1 0,0-6 1 16,4-8-1-16,3-7 1 0,-4-11 0 15,4-3-1-15,-2-7 1 0,-2-5 0 16,0 0 0-16,1-3 1 0,6-9 1 0,2-9-3 16,3-11 0-16,-3-7 0 0,3-7-4 15,-1-4 4-15,2-2-3 0,1 0 3 16,3 6 0-16,1 6 0 0,-1 5-1 16,0 10 1-16,1 6 0 0,-7 7 0 15,2 7 1-15,3 2-1 0,2 11-1 16,4 7 1-16,1 7 0 0,0 2 1 15,3 3-1-15,0 1 1 0,0 0 3 16,-2 0-5-16,-1-5 5 0,-4-2-4 16,1-4 0-16,-10-6 2 0,-3-7-2 0,-7-4 0 15,-3-3 0-15,0 0 1 0,0 0 0 16,6 0 1-16,-3-7-1 0,1-12-1 16,-1-8-3-16,-3-5 2 0,0-8-2 15,0-3 2-15,-3-6 1 0,0-4 0 16,3-3 0-16,0 1 0 0,0 5 2 15,0 6-1-15,0 9-2 0,0 13 0 16,0 8 1-16,0 3-1 0,0 6 1 16,0 0-6-16,2 0-10 0,-2 5-16 15,0-1-28-15,0 1-39 0,0-2-121 0,1-1-112 16</inkml:trace>
  <inkml:trace contextRef="#ctx0" brushRef="#br0" timeOffset="24996.19">9354 12966 651 0,'0'0'35'0,"0"0"5"0,84 44-10 15,-38-8-7-15,5 10-5 0,0 9 1 16,1 12 1-16,-6 6-7 0,-6 14 0 15,-8 7-6-15,-9 8-5 0,-11 0 2 16,-9-2 0-16,-3-7-2 0,-13-8 3 0,-10-10 0 16,-8-8-2-16,-6-9 3 0,-5-8-3 15,0-7-1-15,0-7-5 16,0-9-4-16,7-7-11 0,2-8-17 16,6-10-41-16,8-2-103 0,7-9-144 0</inkml:trace>
  <inkml:trace contextRef="#ctx0" brushRef="#br0" timeOffset="25579.43">10874 13462 515 0,'0'0'81'0,"0"0"-12"0,0 0-20 15,0 0-13-15,0 0-7 0,0 0-4 16,0 0-4-16,0 0-6 0,0 0-2 15,0 0-1-15,-12-3-1 0,46 0 0 16,12-3-1-16,6 0 1 0,13-2 0 0,5 1 0 16,9 1 0-16,5 1-2 0,0 3 0 15,-3 1-2-15,-9 1-1 0,-11 0-2 16,-15 0-2-16,-14 0-1 16,-17 0-2-16,-7 0 2 0,-8 0-1 0,0 0 0 15,0 0 0-15,0 0-1 0,0 0 0 16,-10 1-2-16,0 1 1 0,-7 1-1 15,2-1 0-15,5 1-6 0,-7 0-5 16,-1 0-8-16,4 1-12 0,-6 1-15 16,5 0-29-16,2 0-37 0,-1 2-99 0,2 3-91 15</inkml:trace>
  <inkml:trace contextRef="#ctx0" brushRef="#br0" timeOffset="25935.74">11155 13868 559 0,'0'0'72'0,"0"0"-9"0,0 0-13 15,0 0-18-15,0 0-10 0,0 0-4 0,0 0-3 16,0 0 1-16,0 0-2 16,0 0-4-16,-64 15 6 0,64-14 1 15,10 2 1-15,12-3 0 0,7 0-7 16,7-1-9-16,10-7 4 0,6-2-4 0,6 0 1 16,3 2 0-16,0-1 0 0,-4 2-2 15,-6 1-1-15,-12 1 2 0,-13 3-3 16,-10 0 0-16,-9 2 0 0,-7 0-2 15,0 0-3-15,0 0-10 0,0 0-16 16,-13 0-44-16,-6 0-178 0,-8-3-89 0</inkml:trace>
  <inkml:trace contextRef="#ctx0" brushRef="#br0" timeOffset="27564.09">13446 12767 478 0,'0'0'76'0,"0"0"-17"0,0 0-17 16,0 0-6-16,0 0-5 0,0 0-4 0,-77-20-3 16,72 20-2-16,5 0-7 0,-1-1-3 15,1 1-4-15,0 0-1 0,0 0 1 16,1 0 2-16,18 0 1 0,13 0 0 15,11 0-1-15,12 0-1 0,10-2 1 16,9-4 0-16,11 0 0 0,5 0-3 16,4-2-1-16,-3 1-1 0,-1 1-3 0,-12-1 1 15,-9 3-1-15,-10 1 0 0,-14 2-1 16,-14 1-1-16,-13 0 0 16,-6 0 0-16,-8 0-1 0,1 0 0 0,2 0 0 15,-7 0 0-15,0 0 0 0,0 0 0 16,0 0-1-16,0 0-2 0,0 0-4 15,-7 1-7-15,-3 4-8 0,-6-3-13 16,6 2-23-16,-8 0-32 0,2 1-108 16,0 1-117-16</inkml:trace>
  <inkml:trace contextRef="#ctx0" brushRef="#br0" timeOffset="28476.23">13303 12859 355 0,'0'0'72'0,"0"0"-22"0,0 0-7 16,0 0 2-16,0 0 0 0,0 0-2 0,0 0-7 16,0 0-8-16,0 0-8 0,0 0-6 15,-50-7-1-15,50 7-1 16,0 10 1-16,8 6 0 0,7 6-3 16,7 1 1-16,5 4-3 0,8 0 1 0,1 3-2 15,9 2 1-15,4 0-1 0,6 0-1 16,3-2 1-16,4-1 1 0,0-1 4 15,3-2-6-15,-1-3 3 0,-5-5-6 16,-6-1-2-16,-9-5 1 0,-3-1-2 16,-8-4 0-16,-13-2 0 0,0 0 0 0,-10-4 0 15,-5 0 0-15,-1 1 1 0,-4-2-1 16,0 0 0-16,0 0 0 0,2 0-1 16,-2 1 0-16,1-1 0 0,-1 0 0 15,0 2-1-15,2-2 2 0,-2 6-1 16,0 3 1-16,-6 5 0 0,-6 5 0 15,-1 3 0-15,-1 2 0 0,-5 7 0 16,-2 2 1-16,-2 3-2 0,0 4 1 16,-1 1-1-16,-1-3 1 0,0 0 0 15,-2-2 0-15,1 1-1 0,2-3 2 0,0 3 3 16,-2-1-3-16,0 2 3 0,-1 0-4 16,-1 2-1-16,-2 1 1 0,-3 0 1 15,-1 1-1-15,1 0-1 0,1 0 2 16,3-5-3-16,5-3 3 0,4-4-1 15,4-4 0-15,1-3-1 0,7-9 1 0,3-6-1 16,4-3 2-16,1 0-1 16,0 5 2-16,4 3 1 0,10 0 1 15,5-5 0-15,12-3 1 0,8-4-1 16,10-1-1-16,12-6 0 0,10-6-1 0,12-3 1 16,14-3 0-16,10-2 2 0,6 1-1 15,6-1 1-15,-2 5-2 0,-9 2 0 16,-10 4-1-16,-13 1-3 0,-15 2 2 15,-17 3-2-15,-18 2 1 0,-16 1-1 16,-11 0-1-16,-8 0-1 0,0 0-1 0,0 0 0 16,0 0-2-16,0 0-4 0,-15-2-7 15,-5-6-17-15,-2-2-37 16,2-9-141-16,4-3-126 0</inkml:trace>
  <inkml:trace contextRef="#ctx0" brushRef="#br0" timeOffset="29168.25">15813 12585 335 0,'0'0'80'0,"0"0"-23"0,0 0-11 16,0 0-14-16,-86-14-4 0,67 14 0 15,3 0-2-15,-1 2-1 0,5-1-3 16,-3 4-1-16,4-4 1 16,7 1-1-16,-3-1-1 0,7-1-4 0,0 0-1 15,0 0-2-15,0 2 0 0,11-2 2 16,14 1-2-16,10-1-2 0,11 0-2 15,12 0-1-15,8-4 0 0,14-4 1 16,6 0-3-16,10 0 4 0,1-3-6 16,-3 2 1-16,-10 1-2 0,-12 2-3 0,-14 1 0 15,-16 1-1-15,-15 1 1 0,-11 2 1 16,-10 1-2-16,-6 0 1 0,0 0-2 16,0 0-1-16,0 0 0 0,1 0 0 15,-1 0-1-15,0 0-6 0,-4 0-7 16,-7 3-9-16,-2 4-11 0,-3 2-28 15,-3 4-58-15,0 0-151 0,-4-3-41 16</inkml:trace>
  <inkml:trace contextRef="#ctx0" brushRef="#br0" timeOffset="29915.32">15460 12698 423 0,'0'0'74'0,"0"0"-9"16,0 0-29-16,0 0-15 16,0 0-5-16,0 0-2 0,0 0 4 0,0 0 0 15,0 0 0-15,-43 10-1 0,43-1-1 16,6 3-1-16,5 2 2 0,4-2 0 15,3-2 1-15,8 0-4 0,4-1-1 16,8-2-4-16,8 2 1 0,9-4 2 16,7-1-1-16,6 2-1 0,2 4-3 0,-1 2-5 15,-4 3-1-15,-7 6-1 0,-3 3 1 16,-9 6-2-16,-7 0 0 0,-7 3-1 16,-5 2 0-16,-8 0 0 0,-4 1 1 15,-8 1 0-15,-4 1 1 0,-3-2 4 16,-3 1-5-16,-7-2 6 0,-6 0-5 15,-3 1 0-15,-4 0 2 0,-6 4-3 16,-1 2 2-16,-4 1-1 0,-3 4-1 16,-2 2 1-16,-2-3 2 0,1 3-4 15,-2-3 4-15,3 2 2 0,1-3-6 0,3 0 6 16,4-4-4-16,3-2 0 0,5-4 2 16,3-3-2-16,5-5 1 0,8-7-1 15,3 0 2-15,4-2-1 0,1-2 1 16,11 4 2-16,5-5-1 0,5-4 1 15,7-2-1-15,6-4 0 0,9-4-2 16,7-1-1-16,10-2 0 0,11-9 1 16,9-2 0-16,12 2 2 0,11-2-1 15,3 2 1-15,4 4 0 0,-4-1-1 16,-6 4 1-16,-10 0-2 0,-15 0 0 0,-13 1-1 16,-14 2 0-16,-16-1 1 0,-15 2-2 15,-10 0 1-15,-8 0-2 0,0 0-2 16,0 0-10-16,0 0-15 0,0-3-37 15,-6-6-153-15,-11-4-124 0</inkml:trace>
  <inkml:trace contextRef="#ctx0" brushRef="#br0" timeOffset="32256.39">13986 15234 522 0,'0'0'80'0,"0"0"-19"15,0 0-22-15,0 0-3 0,0 0-10 16,0 0-7-16,0 0 4 0,0 0-9 15,0 0 4-15,0 12-2 0,2 26-3 16,-2 6 0-16,0 0-2 0,1 2-2 16,-1 1-3-16,6-2-1 0,1-1-3 15,3-3 0-15,3-4-2 0,6-7 1 0,2-6-2 16,5-9 0-16,6-7-6 0,0-8-9 16,1-10-26-16,2-12-57 0,-2-11-220 15,1-9-25-15</inkml:trace>
  <inkml:trace contextRef="#ctx0" brushRef="#br0" timeOffset="32737.2">14102 14929 621 0,'0'0'61'0,"0"0"-1"0,0 0-18 16,0 0-22-16,0 0-14 0,0 0-1 15,0 0 1-15,0 0-4 0,0 0 0 16,-2-31-2-16,4 31-4 16,-2 0 5-16,0 0-1 0,0 0 1 0,0 0 1 15,-2 3-1-15,-1 2-1 0,2-2 1 16,1-3 0-16,-2 0-1 0,2 0 4 15,0 0-3-15,-1 2 1 0,1-2 1 16,0 0-3-16,0 0 1 0,0 0 1 16,0 0-1-16,0 0 0 0,0 0 0 0,0 0 0 15,-2 0-2-15,2 0 0 0,-5 0 1 16,-4 0-1-16,-3 4 2 0,0 2-1 16,0 2 0-16,3-4 0 0,-1 1 0 15,3-1 3-15,3-2 0 0,1 1 1 16,3-3 2-16,-2 0-2 0,2 0 2 15,3-5-1-15,3-1 1 0,4-1 0 16,-1 2-3-16,-5 3 0 0,0 1-3 16,-4 1-1-16,0-2-2 0,0 2-1 15,0 0 0-15,0 2 0 0,-1 9-6 0,-5-1-14 16,0 5-31-16,1-6-96 0,5 1-172 16</inkml:trace>
  <inkml:trace contextRef="#ctx0" brushRef="#br0" timeOffset="33544.34">16710 15187 396 0,'0'0'77'15,"0"0"-9"-15,0 0-18 0,0 0-6 0,0 0-5 16,0 0-4-16,0 0-5 16,0 0-4-16,0 0-4 0,0 0-6 15,-46-64-4-15,43 61-2 0,-1-1-2 16,1 1 0-16,3 3-1 0,-2-1 0 0,2 1-2 16,-1 0-1-16,-2 0 0 0,2 0-1 15,-3 13 2-15,4 5 0 0,0 9 5 16,1 5-6-16,10 2 4 0,0 1-4 15,-1 3-2-15,1 4 1 0,-3 1-2 16,-1 1 0-16,-4 1-1 0,-2-1 1 0,-1-5-1 16,-7-1 2-16,-9-6-2 0,-6-3 3 15,-7-7-2-15,-4 0 2 16,-5-7-3-16,-2-5 2 0,1-2 0 16,1-3-1-16,5-5-1 0,9 0 0 0,5 0 0 15,7 0-1-15,8 0-3 0,-1-2-2 16,5-4-9-16,0-6-8 0,2-6-19 15,8-7-45-15,6 0-163 0,3-2-88 16</inkml:trace>
  <inkml:trace contextRef="#ctx0" brushRef="#br0" timeOffset="33908.53">16481 14715 689 0,'0'0'17'16,"0"0"9"-16,0 0 1 0,0 0-12 15,0 0-8-15,88-15-8 0,-78 15-1 16,-6 0 0-16,3 0-1 0,-7 0 1 15,0 0 1-15,0 0 1 0,0 0 3 16,0 0 2-16,0 0 1 0,-4 0 2 0,-2-2-1 16,2 0 2-16,4 2 2 15,0-1 1-15,0 1 0 0,0-2-3 16,-1 1-2-16,1 1-3 0,-2-2-2 0,2 2-1 16,-1-1-1-16,1 1 0 0,-2-2 0 15,2 2-1-15,-1 0-1 0,1 0-3 16,0 0-20-16,0 0-73 0,3-1-214 15,7-4-35-15</inkml:trace>
  <inkml:trace contextRef="#ctx0" brushRef="#br0" timeOffset="35527.64">18039 12432 590 0,'0'0'59'16,"0"0"3"-16,0 0-18 0,0 0-13 15,0 0-14-15,0 0-11 0,0 0-3 16,0 0-2-16,0 0 0 0,0 0 3 15,31 39 3-15,-17 25-3 0,-1 16 5 16,-3 17-1-16,-2 18-2 0,-4 9 7 0,-4 5 0 16,0 6 0-16,0-3-1 0,-3-9-3 15,-1-9-6-15,2-14 6 16,2-13-2-16,0-18-2 0,0-13 2 16,3-12-6-16,3-13-1 0,-3-12-2 0,1-8-3 15,-3-7-3-15,-1-4-10 0,0 0-18 16,2-1-54-16,1-16-130 0,-2-13-120 15</inkml:trace>
  <inkml:trace contextRef="#ctx0" brushRef="#br0" timeOffset="36420.28">18816 12964 441 0,'0'0'70'0,"0"0"-17"0,0 0-10 16,0 0-5-16,0 0-1 0,0-79-5 15,3 69-7-15,1-6-4 0,-1 9-4 16,-1 2-1-16,-1 1-2 0,-1 4-2 15,0-2-3-15,0 2-1 0,0-1-3 16,0 0-1-16,0-1 0 0,0 0 0 0,0 1 1 16,0-5 0-16,0 0 0 0,0-1-1 15,0 3 0-15,0 4 1 16,0-2 0-16,0 2 1 0,0-1 0 16,0 0-2-16,0-1 1 0,0 1-2 0,0-1 0 15,0 0 0-15,0 2-2 0,0 0-1 16,0 0 0-16,0 0 0 0,0 0 0 15,-1 0 0-15,-1 14 0 0,1 9 1 16,-1 9-1-16,1 6 3 0,-1 6-2 16,-1 5 2-16,0 4-2 0,0 1 2 0,-1 4 3 15,1-1-3-15,-1 1 3 0,1-4-2 16,2-3-2-16,-1-6 1 0,2-4-2 16,0-6 2-16,5-6-3 0,0-11 1 15,0-3 0-15,-3-6 0 0,0-6-1 16,1 2 1-16,-3-5 1 0,3 0 0 15,4-13 0-15,4-9-1 0,1-10-1 16,0-6-1-16,1-2 2 0,0-3-2 16,4 4 3-16,-1 4-2 0,4 4 0 15,0 10-1-15,-1 6 0 0,3 7 0 0,0 8 1 16,1 5-1-16,1 13 1 0,4 7 0 16,-1 5-2-16,1 3 3 0,1 4-1 15,-3-3 1-15,0 0-2 0,-3-5 1 16,-1-4-1-16,-9-11 1 0,-5-5 0 15,-3-4 0-15,-5-5 1 0,0 0 0 0,4 0 1 16,2-13 0-16,1-9-1 16,0-10-1-16,-4-6 1 0,-3-5-1 15,-1-5 2-15,-8-5-3 0,-1-3-2 16,-2-2 2-16,-2 2-2 0,2 4 2 0,1 7 2 16,1 5-1-16,4 8 0 0,1 11 1 15,2 3-2-15,2 6-2 0,1 6-2 16,0 1-11-16,0 5-14 0,0-1-20 15,0 1-49-15,3 2-143 0,4 5-95 16</inkml:trace>
  <inkml:trace contextRef="#ctx0" brushRef="#br0" timeOffset="37084.75">19757 13490 633 0,'0'0'60'0,"0"0"-14"16,0 0-13-16,0 0-10 16,0 0-3-16,0 0 0 0,10 78-3 0,-1-43-3 15,0 2-2-15,1 0-5 0,-1-1-1 16,-1-3-6-16,-1-3 0 0,-1-3 0 15,-3-8 0-15,-1-1 4 0,-1-6-3 16,-1-6 1-16,0 5-8 0,0-7-6 16,0 1-10-16,0 0-27 0,0-5-69 0,-1-3-199 15,-2-12-20-15</inkml:trace>
  <inkml:trace contextRef="#ctx0" brushRef="#br0" timeOffset="37256.36">19814 13190 672 0,'0'0'56'0,"0"0"-10"0,0 0-23 15,0 0-19-15,0 0-6 0,0 0 0 0,0 0 0 16,0 0-1-16,0 0 3 0,0 0-14 16,18 14-17-16,-7-3-40 0,-4-5-154 15,4 7-88-15</inkml:trace>
  <inkml:trace contextRef="#ctx0" brushRef="#br0" timeOffset="37879.51">20262 13555 340 0,'0'0'84'0,"0"0"-18"0,0 0-15 0,0 0-11 15,0 0-3-15,0 0-1 0,0 0-3 16,0 0-4-16,0 0-3 0,-17-55-7 16,15 53-4-16,2 2-2 0,0-1-7 15,0 0 2-15,0 1-2 0,-1-1-1 16,1 1 1-16,0-2-4 0,0 2 1 15,0 0-3-15,0 0 0 0,0 0 1 16,0 0 0-16,0 7 3 0,6 8 1 16,4 7 0-16,0 4 2 0,4 4 0 15,-1 4 2-15,0 7-4 0,3-1 0 0,-3 3-2 16,-1-1 0-16,-2 2 4 0,-4-3-3 16,-3 0 1-16,-3-3-3 0,0-1-2 15,-11-4 0-15,-3-3 0 0,-6-3 1 16,-5-2-1-16,-2-5 2 0,-5-5 0 15,-1-6-2-15,-4-4 1 0,1-5 0 0,0 0 1 16,2 0 0-16,6-5 2 16,6 0 1-16,5-1 1 0,8 3-1 15,5 2-2-15,-1-1-3 0,5 2-1 16,-4-3-4-16,0 0-5 0,0 0-7 0,1 2-17 16,3 1-27-16,0-7-60 0,0-1-196 15,4-8-14-15</inkml:trace>
  <inkml:trace contextRef="#ctx0" brushRef="#br0" timeOffset="38197.59">20172 13247 646 0,'0'0'17'15,"0"0"-1"-15,0 0-6 0,0 0-12 16,0 0-5-16,0 0 0 0,0 0 2 16,0 0 1-16,0 0 4 0,0 0 2 15,-21-29 2-15,12 26 2 0,0 0 0 16,-1 0 9-16,6 1 3 0,1 0 3 15,3 2-3-15,-1-1-10 0,1 1-9 16,0 0-6-16,0 0-16 0,0 0-59 16,1 0-209-16,8 3-23 0</inkml:trace>
  <inkml:trace contextRef="#ctx0" brushRef="#br0" timeOffset="38567.61">20713 12533 627 0,'0'0'61'0,"0"0"-4"16,0 0-17-16,0 0-23 0,0 0-11 15,0 0 3-15,0 0-1 0,0 0 7 16,58 123-3-16,-39-53 0 16,-1 15 3-16,-1 13-3 0,1 12 0 0,-3 8-1 15,1 4 0-15,-5 1-2 0,3-5 0 16,-2-5-6-16,-1-13 4 0,1-15-1 15,-1-10-3-15,-3-12 3 0,-1-13-8 16,-1-9-7-16,-2-12-23 0,-4-9-78 16,0-10-225-16,-8-10-35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8T05:58:10.31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30630 9770 953 0,'0'0'-8'16,"0"0"-33"-16,0 0-280 0,0 0-41 15</inkml:trace>
</inkml:ink>
</file>

<file path=ppt/ink/ink5.xml><?xml version="1.0" encoding="utf-8"?>
<inkml:ink xmlns:inkml="http://www.w3.org/2003/InkML">
  <inkml:definitions/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1T03:06:59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4682 7764 221 0,'0'0'79'0,"0"0"-4"15,0 0-7-15,0 0-5 0,0 0-10 16,0 0-8-16,0 0-11 0,0 0-6 0,-26-79-9 16,23 61-5-16,0 0-4 0,-3-5-4 15,2 0 0-15,-3 2 0 0,4-2 1 16,2 6-1-16,-2-1 1 0,1 6 0 15,1-2 4-15,-1 2 0 0,1 6 3 16,1 1 0-16,0 5-3 0,-2-1-1 16,2 1-4-16,0-2-2 0,-1 1-1 15,1 0-1-15,0-1 0 0,0 1-2 16,0-1 0-16,0 2-1 0,0 0 1 16,0 0 0-16,0 2 2 0,0 13 3 0,0 9-1 15,0 8 3-15,3 0-1 0,-2 1 2 16,1 2-2-16,1 1 1 0,0-4-4 15,-2 2 1-15,2 0-1 0,1-4-1 16,0 2 5-16,-2 1-4 0,1-3 3 16,-2 0-3-16,1-2-2 0,-2-1 1 0,0-3-2 15,1 0 2-15,-1-7-2 0,0 2 2 16,0-6-2-16,0-1 1 16,0 1-1-16,0-8 0 0,0 2-1 15,0-7 1-15,0 0 1 0,0 0-1 0,0 1 0 16,0 1-1-16,0-1 1 0,0 1-4 15,0-1-3-15,0 0-5 0,0 1-9 16,0-2-9-16,0 2-16 0,0-2-17 16,0 0-26-16,0 1-45 0,0-1-95 15,0 0-47-15</inkml:trace>
  <inkml:trace contextRef="#ctx0" brushRef="#br0" timeOffset="280.86">4542 8195 611 0,'0'0'56'0,"0"0"-4"16,0 0-12-16,0 0-12 0,0 0-5 15,0 0-4-15,98 15-5 0,-56-21-4 16,4-3-3-16,-1 0-1 0,0 0-2 15,-3 1-3-15,-6 2 0 0,-10 1-1 16,-11 3-2-16,-7 2 0 0,-8 0-1 16,0 0-4-16,0 0 1 0,0 0-3 0,0 0-4 15,0 0-8-15,0 0-16 16,0 0-25-16,0 0-34 0,0 0-88 16,0 0-110-16</inkml:trace>
  <inkml:trace contextRef="#ctx0" brushRef="#br0" timeOffset="796.27">5327 7847 585 0,'0'0'60'0,"0"0"-15"16,0 0-15-16,0 0-13 0,0 0 5 16,0 0-6-16,0 0 5 0,0 0-4 15,0 0-1-15,0 0-4 0,-10 10-2 16,8-13-3-16,1-2-5 0,1-9 1 15,0-7-1-15,0 0 0 0,7-5-1 16,6 2 1-16,3 2 2 0,6 4 4 16,1 3 1-16,9 5 1 0,4 6 0 15,3 4-1-15,1 0-3 0,1 12-1 16,-5 10-3-16,-3 5-2 0,-5 7 1 0,-8 3 2 16,-3 8-3-16,-11 0 3 0,-6 4-2 15,-3 1-3-15,-14-2 1 0,-6-2 0 16,-2-4-3-16,-1-5 4 0,3-5 1 15,0-8 0-15,11-8 2 0,5-8-2 16,4-3-1-16,3-5 1 0,0 0 2 16,15-2-1-16,11-9 2 0,11-4-3 15,8-3-1-15,0-1 1 0,8-3-3 16,0 2 0-16,0 2-4 0,-1 3-14 16,-4 3-31-16,-5 3-118 0,-7 6-168 0,-11 0-17 15</inkml:trace>
  <inkml:trace contextRef="#ctx0" brushRef="#br0" timeOffset="1605.64">4380 8993 541 0,'0'0'66'0,"0"0"-20"0,0 0-17 16,0 0-7-16,0 0 0 0,0 0-2 15,0 0 4-15,111 3-2 0,-40-11-5 16,16-5 1-16,17-4 2 0,19-1 1 16,14-3-1-16,5 0-4 0,4 1-4 15,-6 2-6-15,-13 4-4 0,-21 2-1 0,-16 2 0 16,-21 2-1-16,-17 2 0 0,-20 3 0 16,-15 0 0-16,-11 3-2 0,-6 0-1 15,0 0-1-15,0 0-2 16,0 0 1-16,0 0-4 0,0 0-6 0,-9 0-5 15,-8 0-7-15,-3 7-16 0,-2-2-20 16,-1-4-35-16,0 1-66 0,-3-2-105 16</inkml:trace>
  <inkml:trace contextRef="#ctx0" brushRef="#br0" timeOffset="1984.47">4497 9232 529 0,'0'0'69'0,"-81"17"-14"15,51-10-13-15,12-1-11 0,5-3-10 16,9-1-6-16,4-2-2 0,0 1 4 15,14 3 0-15,8 0 2 0,14 1 1 16,6-4-5-16,13-1 0 0,7-3 0 16,15-8-1-16,14-4-4 0,14-5 2 0,15-2-5 15,12-2 2-15,3-1-1 16,-1 2-4-16,-8 3-1 0,-16 6-3 16,-16 2 0-16,-12 5 1 0,-17 3-2 15,-11 0 0-15,-15 4 0 0,-13 0 0 0,-13 0-2 16,-6 0 1-16,-7 0-2 0,0 0 0 15,0 0-3-15,0 0-5 0,0 7-11 16,0 1-15-16,-7 2-50 0,4-3-155 16,-6-5-91-16</inkml:trace>
  <inkml:trace contextRef="#ctx0" brushRef="#br0" timeOffset="4852.67">4098 11176 289 0,'0'0'66'0,"0"0"-15"0,0 0-4 16,0 0-5-16,0 0 1 0,0 0-7 16,0 0-4-16,-20-85-6 0,17 66-4 15,0-1-3-15,0-7-3 0,0 1-2 0,0 0-1 16,0 2-2-16,3 5-1 0,0 1 0 16,0 5-1-16,-1-1 0 15,1 2-3-15,0 6 1 0,0 0-1 0,0-1 3 16,0 2-2-16,0-2 1 0,0 2 1 15,0 5-1-15,0-1 1 0,0 1 1 16,0-1-1-16,0-1-2 0,0 0 0 16,0 1-3-16,0 0-1 0,0-2-3 15,0 3-2-15,0 0 1 0,0 0 0 16,4 4 0-16,2 12 2 0,1 5 0 0,0 4 1 16,-1 7-1-16,0 2 1 0,0 5 0 15,-2 0 0-15,-1 3 0 0,4-2 2 16,-3 3 1-16,1 0-1 0,-2-1 3 15,1 1-3-15,-4 1 2 0,3-1 1 16,0 2 0-16,0 0 0 0,-3-1-3 16,0 0 0-16,0-1-2 0,0-4 2 15,0-4-1-15,0-5 0 0,0-8-2 16,0-9 2-16,0-2-5 0,0-5 2 16,0 0 2-16,0 0-2 0,0-6 1 0,0 0 0 15,0 0-2-15,0 2 0 0,4-1 1 16,-4-1-6-16,0 2-2 0,0-2-7 15,0 0-17-15,0 0-20 0,0 0-37 16,0-8-72-16,0-7-154 0</inkml:trace>
  <inkml:trace contextRef="#ctx0" brushRef="#br0" timeOffset="5100.75">4115 11746 678 0,'0'0'56'16,"0"0"-9"-16,0 0-16 0,0 0-12 15,0 0-4-15,0 0 1 0,0 0-2 0,0 0-1 16,119 12 0-16,-69-23-2 0,8-3 0 16,0 0-6-16,3 1-1 0,-12-1-4 15,-1 2 0-15,-15 3-4 16,-10 3 0-16,-8 3-5 0,-11 2-8 0,-4 1-8 15,0 0-18-15,4 0-23 0,0 0-71 16,-2 8-177-16,-2 2 1 0</inkml:trace>
  <inkml:trace contextRef="#ctx0" brushRef="#br0" timeOffset="5775.92">4925 11505 417 0,'0'0'101'0,"0"0"-27"0,0 0-31 16,0 0-12-16,0 0-3 0,0 0 1 15,0 0-3-15,0 0-4 0,0 0-1 16,0 0-6-16,-26-4 0 0,26-3-1 16,0-2-1-16,0-5-2 0,10-4-2 15,7 2 0-15,2 2 2 0,9 2 1 0,2 0-2 16,3 4-2-16,0 1-3 0,-1 3-3 16,-3 4-1-16,-4 0-1 0,-2 7 0 15,0 7-2-15,-1 4 1 0,-8 6 1 16,-2 4-3-16,-5 2 1 0,-7 4 0 15,0-1 1-15,-8 2-1 0,-6-3 1 16,-1-5 1-16,-3-3-1 0,4-6 4 16,4-5-3-16,2-7 2 0,5-3 1 15,3-3-1-15,-3 0 2 0,-2-12-1 16,2-11-1-16,3-11-2 0,7-5 1 0,9-5-3 16,7 0 3-16,6 5 0 0,4 3 2 15,5 6 1-15,0 8 0 0,-5 6-1 16,-1 7-1-16,-5 7 0 0,-2 2-1 15,-2 11-1-15,-3 7 0 0,-4 5 0 16,-2 3-1-16,-5 5 0 0,3 1-1 16,-5-1 0-16,4 3-3 0,-2-6-5 15,-3-2-10-15,2-8-12 0,-5-7-21 16,0-5-31-16,-3-6-128 0,3 0-111 16</inkml:trace>
  <inkml:trace contextRef="#ctx0" brushRef="#br0" timeOffset="7200.1">5820 11551 491 0,'0'0'77'0,"0"0"-28"16,0 0-15-16,0 0-5 0,0 0 2 16,0 0-4-16,0 0-2 0,0 0-5 15,0 0-4-15,0 0-2 0,22 24-2 16,-9-24-3-16,1 0-1 0,2-8-1 0,3-5-2 16,0-2-1-16,1-3-2 0,-3 0-1 15,2 0 0-15,-3-2 0 0,-4-2-3 16,-5 7 2-16,-3 1 0 0,-2 3-1 15,-2 0 3-15,0 2-4 0,-3 1 0 16,-3 1-1-16,3 3-1 0,-6 4 3 16,-5 0 1-16,2 8 0 0,-6 9 4 15,3 8 1-15,5 2 3 0,3 5 1 16,4 4 2-16,3-1-3 0,3 1 0 16,8-2-4-16,2-6-1 0,6-2-2 0,0-5 0 15,4-6-2-15,3-5-1 0,0-7 0 16,3-3 0-16,1-5-3 0,2-10-4 15,0-6-8-15,0-7-4 0,1-3-10 16,-3-6-15-16,2-1-15 0,-3-1-17 16,0 2-6-16,-3 4 1 0,0 5 23 0,-1 4 22 15,-5 7 29-15,-5 4 21 0,-1 4 18 16,-7 4 8-16,-4 4 5 0,0-1-1 16,-3 2-9-16,0-1-7 15,0 1-4-15,3 0-4 0,-3 0-2 0,0 0-2 16,0 0-1-16,0 0-1 0,3 0 0 15,-3 1 2-15,0 1 0 0,0-1 1 16,4 1 1-16,-4 0-1 0,1-1 0 16,-1 0 0-16,2 0-3 0,-1-1-4 15,1 0-1-15,-1 2-3 0,1-2 0 0,-1 0-1 16,1 0 0-16,2 0 0 0,-1 0 1 16,1-3-2-16,2 2 2 0,-6 1 2 15,3-3-2-15,1 1 3 0,-1-1-1 16,0 2 1-16,-3 1 0 0,0-2-1 15,0 2-1-15,3 0-1 0,-2-2-2 16,1 2 1-16,-2-1-1 0,1 1-1 16,-1-2 0-16,2 2-1 0,-2 0 0 15,0 0 0-15,0 0 0 0,0 2-1 16,0 13 1-16,-6 6 2 0,-1 4 0 0,1 0 3 16,-1 0-1-16,1 0 0 0,3-9-1 15,3 2-2-15,-3-6-1 0,3-5 0 16,0 2 0-16,0-2 1 0,0-3 0 15,0 3 2-15,0-7-3 0,0 0 1 16,0 0 0-16,0 0-1 0,0 3 1 16,0-2 1-16,0-1-1 0,3 1-1 15,-3-1 0-15,3 2-1 0,-3-2 0 16,0 0 1-16,3 2 0 0,-3-2 0 16,1 0 1-16,-1 0-3 0,0 0 2 0,0 0-1 15,0-6 0-15,0-8 2 0,0-4-2 16,-1 0-1-16,-2-3 2 0,0 2-3 15,3-1 3-15,0 6-1 0,0-4 1 16,0 9 0-16,0 2 0 0,0 2 0 16,0 5 0-16,0-1-1 0,0 1 0 0,0 0 1 15,0 0-1-15,0 0 2 16,0 3-2-16,0 16 2 0,0 11-2 16,-3 8 1-16,0 4 1 0,2-2 0 15,1-1 1-15,0-1-1 0,0-5-1 0,4-4 1 16,2-6-2-16,0-8 1 0,2-3 1 15,-2-6 0-15,-3-3 0 0,3-3 1 16,1-3-2-16,3-12 0 0,5-13 0 16,-1-5-2-16,-1-8 1 0,4-1-2 15,-2 0 1-15,5 10 1 0,-1 4 1 0,-5 10 0 16,-6 9 0-16,-1 6 0 0,6 3-1 16,0 5 1-16,4 9 0 0,-1 9 0 15,0 8 1-15,-1 4 0 16,2 1-1-16,2 0 1 0,2-4-2 0,1-5 2 15,1-4-2-15,-4-6 2 0,-3-7-1 16,-3-5 1-16,1-5 0 0,-1-7 0 16,3-13 1-16,-4-10-1 0,-5-12 0 15,-4-8 0-15,-3-7 1 0,-3-3-3 16,-13-1 4-16,-3 6-2 0,-4 5-2 0,-4 4 3 16,-2 7-5-16,1 5 3 0,-1 8-3 15,3 5-6-15,2 6-16 0,5 4-29 16,0 5-91-16,8 3-185 0,-2-2-12 15</inkml:trace>
  <inkml:trace contextRef="#ctx0" brushRef="#br0" timeOffset="7820.76">8589 11348 579 0,'0'0'70'16,"0"0"-8"-16,0 0-17 0,0 0-17 0,0 0-7 16,0 0-5-16,0 0-2 0,0 0 1 15,0 0 0-15,0 0 0 0,8-5 0 16,22 5-2-16,8 0-2 0,6 0-1 15,7 0-3-15,4 0 0 0,1-2-3 16,1-2-1-16,-7 3-2 0,-8-2 0 0,-7-1-1 16,-12 1 0-16,-10 2 0 0,-7 1-2 15,-6 0 2-15,0 0-1 16,0-2-1-16,0 2 2 0,0 0-5 16,0-1-3-16,0 1-7 0,0 0-9 0,0 0-9 15,-10 0-15-15,-5 3-21 0,-5 5-36 16,3 2-77-16,-5 1-120 0</inkml:trace>
  <inkml:trace contextRef="#ctx0" brushRef="#br0" timeOffset="8083.45">8507 11776 691 0,'0'0'68'16,"0"0"-19"-16,0 0-18 0,0 0-9 16,0 0-2-16,0 0 0 0,0 0-1 15,120-6-7-15,-56-3-1 0,9-1-1 0,10 0-2 16,2-1 2-16,-1 0-7 0,-10 3-2 16,-9 0-1-16,-13 3-3 0,-22 4 2 15,-8 0 0-15,-15 1-2 16,-3 0-5-16,1 0-9 0,-1 0-21 0,3 0-43 15,-9 0-241-15,-12 0-34 0</inkml:trace>
  <inkml:trace contextRef="#ctx0" brushRef="#br0" timeOffset="9555.72">10666 10823 590 0,'0'0'44'15,"0"0"1"-15,0 0-7 0,0 0-13 16,0 0-12-16,0 0-6 16,0 0-1-16,0 0 1 0,0 0 5 15,7 77 2-15,3-24-2 0,2 5 1 0,-1 4 0 16,-2 5 2-16,-2 5 2 0,-1 5-6 15,0 0 1-15,-5 3-6 0,-1-2-5 16,0-5 2-16,0-6-3 0,0-10 2 16,0-8 1-16,0-10-2 0,0-13 3 15,0-5-4-15,0-9 2 0,0-7-4 0,0 1-2 16,0-6-4-16,0 0-6 0,0 0-8 16,0 0-19-16,0 0-20 0,-4-11-34 15,-2-1-69-15,-1-6-138 0</inkml:trace>
  <inkml:trace contextRef="#ctx0" brushRef="#br0" timeOffset="9904.3">10680 11833 636 0,'0'0'58'0,"0"0"-5"0,0 0-15 0,0 0-8 15,0 0-3-15,0 0-8 0,103 15-1 16,-50-17-3-16,10-9-3 0,3-3-2 15,2-1-2-15,-7 2-2 0,-9-1-3 16,-19 6-2-16,-13 4-1 0,-12 2-1 16,-8 2-2-16,0 0 0 0,0 0-4 0,1 0-6 15,-1 0-7-15,3 0-13 16,1 3-14-16,-2 2-33 0,8 1-89 16,1-6-143-16</inkml:trace>
  <inkml:trace contextRef="#ctx0" brushRef="#br0" timeOffset="10399.69">11818 11618 187 0,'0'0'70'16,"0"0"4"-16,0 0-15 0,0 0-11 15,0 0-9-15,0 0-7 0,0 0-8 16,0 0-4-16,0 0-3 0,0 0 2 16,-27-6 3-16,13 15 1 0,-4 3 0 0,5 2 0 15,3 1-2-15,4-3-1 16,2-3-3-16,2 2 0 0,2-1-2 16,5 3-1-16,-1-1 0 0,9-6-1 0,6-3-4 15,2-3-1-15,8-2-2 0,-1-8-4 16,-3-1-1-16,-2-5 0 0,-5-1 1 15,-7-6-1-15,-10-1 2 0,-1-5-3 16,-13 2-1-16,-12 1 0 0,-5 6 1 16,-6 8-1-16,-3 9 0 0,1 3-2 0,-1 14-2 15,3 8-4-15,1 4-25 0,6 4-42 16,5 1-182-16,10-1-71 16</inkml:trace>
  <inkml:trace contextRef="#ctx0" brushRef="#br0" timeOffset="10765.61">12271 11322 769 0,'0'0'27'0,"0"0"-10"16,0 0-9-16,0 0-6 0,0 0-2 15,0 0 2-15,0 0 0 0,28 100-2 16,-20-54-1-16,1 3 0 0,-2-1-3 16,0 2-6-16,0-4-8 0,-2-4-20 15,1-4-27-15,-5-6-53 0,6-7-124 16,-2-7-53-16</inkml:trace>
  <inkml:trace contextRef="#ctx0" brushRef="#br0" timeOffset="11175.68">12945 11591 594 0,'0'0'37'0,"0"0"3"15,0 0-9-15,0 0-10 0,-77-42-8 0,57 42-1 16,-3 5-3-16,1 8-1 0,0 5 2 15,2 4 0-15,4 4 3 0,-1 3-3 16,7-2-1-16,2-1-3 0,4-8 0 16,4 0 0-16,0-2 0 0,0-7 1 15,6 3 0-15,-2-4-1 0,-1-6 2 0,9-2-1 16,4-1-1-16,7-13-1 0,6-8-4 16,-3-13 0-16,6-5-1 15,-3-10 2-15,0-6-5 0,-5-5 1 16,-5-1-4-16,-9 1 3 0,-7 8-2 0,-3 8 1 15,-9 8 7-15,-5 12-6 0,1 9 5 16,-4 12 1-16,-1 4-2 0,-1 15 7 16,-1 9-2-16,6 10 5 0,6 6-2 15,7 7-1-15,2 5-2 0,12 3-4 16,9 1 1-16,8-1-5 0,5 2 1 0,4-2-13 16,0-3-14-16,-1-5-45 0,-1-5-136 15,-5-13-126-15</inkml:trace>
  <inkml:trace contextRef="#ctx0" brushRef="#br0" timeOffset="11600.89">14268 11466 646 0,'0'0'54'16,"0"0"0"-16,0 0-11 0,0 0-19 15,0 0-6-15,0 0-2 0,0 0-1 0,0 0 1 16,0 0-5-16,97-11-3 0,-44 5-3 16,8 0 0-16,3-2-2 0,4-1-2 15,-2 1-1-15,-1 0 0 16,-11 2-3-16,-4-2-1 0,-12 3-7 0,-13 0-10 15,-14 3-12-15,-4 1-30 0,-7 1-43 16,0-3-123-16,-1-1-88 0</inkml:trace>
  <inkml:trace contextRef="#ctx0" brushRef="#br0" timeOffset="11792.85">14622 11143 718 0,'0'0'66'15,"0"0"-11"-15,0 0-20 0,0 0-13 16,0 0-4-16,0 0-1 0,0 0-2 0,13 80-1 16,-1-34-7-16,-2 6-1 0,-1 2-4 15,1 7-3-15,-2 1 0 16,0 5-5-16,-2-2-6 0,-5-1-24 16,3-5-65-16,-4-9-234 0,0-5-30 0</inkml:trace>
  <inkml:trace contextRef="#ctx0" brushRef="#br0" timeOffset="13952.12">15989 11105 645 0,'0'0'58'16,"0"0"-8"-16,0 0-10 0,17-79-10 15,9 59-8-15,6 2-5 0,6 3-3 16,5 3-3-16,5 5-4 0,-2 7-3 16,0 4-2-16,-4 11-2 0,-3 11 0 0,-3 5-1 15,-4 9 2-15,-7 5 0 0,-1 7-2 16,-3 3 1-16,-5 2-2 16,-1 0-1-16,-1-4-1 0,0-3-2 15,-1-8-6-15,0-6-9 0,-6-12-13 0,-1-11-29 16,-2-2-41-16,-1-8-110 0,-1 0-100 15</inkml:trace>
  <inkml:trace contextRef="#ctx0" brushRef="#br0" timeOffset="14153.34">16564 11093 654 0,'0'0'33'0,"0"0"8"16,-69 77-3-16,34-37-9 0,-1 8-2 15,-4 5-10-15,-8 7-6 0,0 4-2 16,-4 0-5-16,3 1-3 0,0-7-2 16,4-4 1-16,5-11-4 0,5-9 3 15,6-8-5-15,10-9-7 0,8-10-21 16,6-2-38-16,5-5-121 0,0-10-133 0</inkml:trace>
  <inkml:trace contextRef="#ctx0" brushRef="#br0" timeOffset="14644.57">17688 10906 671 0,'0'0'42'0,"0"0"-2"0,0 0-12 16,0 0-12-16,0 0-6 0,0 0 0 16,0 0 1-16,0 0 1 0,30 115-3 15,-21-61 3-15,-5 3 2 16,-1 7-5-16,-3 1 0 0,0 0-6 0,0 0-2 15,-4-7-1-15,1-4 0 0,-1-9 0 16,2-7 0-16,2-14 1 0,0-8-3 16,0-10-2-16,0-6-5 0,0 0-6 15,-1 0-13-15,1 0-26 0,-6 0-38 16,0-15-109-16,-3-13-117 0</inkml:trace>
  <inkml:trace contextRef="#ctx0" brushRef="#br0" timeOffset="14899.58">17655 10950 607 0,'0'0'59'16,"0"0"-7"-16,0 0-14 0,105-85-7 16,-61 67-4-16,8 2-6 0,0 6-6 0,-2 6-7 15,-4 4-4-15,-8 6-5 0,-9 10 1 16,-8 9-2-16,-9 7 1 0,-7 5-1 15,-5 3 0-15,-12 2 0 0,-11 1 2 16,-7-2-1-16,-8-3 1 0,-5-2 1 16,-2-2-4-16,-4-4 0 0,1-5-10 0,3-3-9 15,3-5-14-15,7-4-22 16,12-8-32-16,8-3-106 0,10-1-102 16</inkml:trace>
  <inkml:trace contextRef="#ctx0" brushRef="#br0" timeOffset="15084.58">17736 11299 676 0,'0'0'47'16,"0"0"3"-16,0 0-6 0,88 72-15 16,-45-54-12-16,8 0-8 15,0 0-5-15,2 1-4 0,-2 2-2 0,-5-3-4 16,-3 2-11-16,-5-2-19 0,-6-2-46 15,-3 0-127-15,-9-7-120 0</inkml:trace>
  <inkml:trace contextRef="#ctx0" brushRef="#br0" timeOffset="15460.72">18981 10607 537 0,'0'0'30'0,"0"0"3"0,-96 50-1 0,60-9-7 15,1 15-4-15,-1 14-1 0,3 14 6 16,4 9-2-16,2 6-3 16,6 3-4-16,8-2-5 0,9-4-7 15,4-7 2-15,16-7-2 0,11-10 0 0,11-12-2 16,10-10-1-16,8-12-10 0,6-7-41 15,5-13-124-15,2-9-149 0</inkml:trace>
  <inkml:trace contextRef="#ctx0" brushRef="#br0" timeOffset="16263.62">19345 11147 327 0,'0'0'63'0,"0"0"-3"16,0 0-7-16,0 0-9 0,0 0-10 15,0 0-3-15,0 0-3 0,0 0 1 16,0 0-3-16,0 0-1 0,0-79-4 16,0 73-5-16,0 0-1 0,0-6-1 0,0 6-2 15,0-6-2-15,0 0-2 0,0 1-2 16,0-1 2-16,2 1-1 0,-1 1 0 15,1 5 1-15,-1 1 0 0,-1 4-1 16,0-5 1-16,2 0-3 0,-1 1 1 16,0 0-1-16,-1 4-3 0,0-2-1 0,0 2 1 15,0 0-1-15,0-2 0 16,0 2-1-16,0 0-1 0,0 0 0 16,3 0 0-16,-3 0 0 0,0 12 1 15,0 11 1-15,-4 11 0 0,-2 4 1 0,0 7 0 16,0 4 1-16,1 4 3 0,0 0-2 15,3 2 2-15,0-3-1 0,2-2-4 16,0-4 2-16,2-3-1 0,5-3 1 16,0-8-1-16,0-7-1 0,-1-8 0 15,-2-8 0-15,0-5 0 0,1-4 3 0,4 0-2 16,4-12-1-16,4-6 0 0,-1-9-7 16,-2-7 7-16,2-2-2 0,2-1 1 15,0 5 2-15,1 5-1 0,1 6-2 16,-1 6 0-16,-4 8 1 0,3 3 0 15,1 4 2-15,3 10-2 0,5 6-1 16,-1 5 1-16,0 5-2 0,-2 3 2 16,0-2 1-16,-1 0-1 0,-1-4 0 15,-5-4 0-15,-4-9-1 0,-5-3 1 16,-5-4 1-16,-3-3 0 0,0 0 1 0,2 0 0 16,4-10 0-16,0-8 1 0,3-7-2 15,-7-8 0-15,0-4-1 0,-2-4 1 16,0-8-2-16,0-1-2 0,0 0 4 15,0 3-3-15,0 5 2 0,0 5 1 16,0 6-2-16,0 6 1 0,0 1-2 16,0 8-4-16,3-1-9 0,3 2-14 15,3 0-23-15,2-5-45 0,4 5-106 16,-1-4-125-16</inkml:trace>
  <inkml:trace contextRef="#ctx0" brushRef="#br0" timeOffset="16456.49">20252 10505 729 0,'0'0'56'0,"119"46"-7"0,-44-10-8 15,0 12-16-15,-3 13-12 0,-10 12-8 16,-14 14-6-16,-13 10 2 16,-14 8 0-16,-12 4-2 0,-9 3 2 15,-19 1-3-15,-14-2-4 0,-13-5 4 0,-9-8-11 16,-10-7-15-16,-11-10-40 0,-9-10-145 15,-10-11-125-15</inkml:trace>
  <inkml:trace contextRef="#ctx0" brushRef="#br0" timeOffset="17444.82">5437 13785 596 0,'0'0'46'15,"0"0"-1"-15,0 0-10 0,0 0-12 16,0 0-7-16,0 0 2 0,7 80 6 15,0-37-8-15,2 6 4 0,-2 7-6 16,3 5-3-16,-4 6 0 0,-3 1-5 16,3 3-1-16,-6-4 0 0,0-1-1 0,0-9 5 15,0-6-4-15,0-6 0 16,0-9-3-16,0-12-2 0,0-10-1 16,0-8-1-16,0-6-2 0,0 0-4 0,0 0-6 15,3 0-18-15,1 0-36 0,0-10-75 16,2-13-155-16,0-12-26 0</inkml:trace>
  <inkml:trace contextRef="#ctx0" brushRef="#br0" timeOffset="17679.61">5463 13845 562 0,'0'0'56'0,"0"0"-1"0,0 0-10 16,111-81-13-16,-69 72-7 0,6 7-3 15,0 2-6-15,-1 10-4 0,-3 10-4 16,-7 5-5-16,-8 7-1 0,-10 8 3 16,-6 2-4-16,-13 4 3 0,-4 2-4 15,-15 0-1-15,-10-1 1 0,-6-2-2 16,-4-3 1-16,-7-4-4 0,-3-3-3 0,4-6-11 16,-1-4-17-16,5-10-27 0,5-7-47 15,9-6-106-15,9-2-84 0</inkml:trace>
  <inkml:trace contextRef="#ctx0" brushRef="#br0" timeOffset="17904.66">5521 14329 736 0,'0'0'32'0,"0"0"8"16,0 0-4-16,0 0-13 0,94 66-12 16,-48-48-5-16,2-2-5 0,4 1-1 0,-2 1-4 15,-2-1-1-15,0-1-13 0,-5 1-34 16,-5 0-65-16,1-4-191 16,-9-5-23-16</inkml:trace>
  <inkml:trace contextRef="#ctx0" brushRef="#br0" timeOffset="18279.88">6720 13386 613 0,'0'0'37'15,"0"0"7"-15,-96 82-4 0,57-23-13 16,4 17-8-16,5 12 0 0,4 10-3 15,10 5 0-15,10-1-4 0,6-1-6 16,12-3 0-16,11-8-5 0,10-8 4 0,9-7 0 16,9-12-4-16,5-7 3 15,2-8-6-15,3-10-3 0,-2-10-11 16,2-12-26-16,-5-10-49 0,2-9-216 16,-4-14-22-16</inkml:trace>
  <inkml:trace contextRef="#ctx0" brushRef="#br0" timeOffset="19215.89">7152 13962 489 0,'0'0'78'0,"0"0"-25"0,0 0-22 15,0 0-8-15,0 0-4 0,0 0 1 16,0 0-6-16,4-82 2 0,-1 74-6 16,1-1 5-16,1-1 0 0,-4 7-1 15,1-1-2-15,-2 4-1 0,1-5-1 16,-1 3-2-16,3-3-1 0,0 1-3 0,-3 4 0 16,0-4 1-16,3 0-3 0,-2 0 1 15,4-6 0-15,-4 5-1 0,1 0 3 16,2-3 0-16,-3 3 0 0,-1 0 1 15,3 1-1-15,-3 0 0 0,3 0 0 16,-3-1-1-16,3 1-1 0,-3 4 0 16,0-1-1-16,0 1 0 0,0 0 1 15,1-1-2-15,-1 1 1 0,0-2 0 16,2 2 0-16,-2-2 1 0,0 2 0 16,1-1-1-16,-1 1 0 0,0-1 1 0,0 1-1 15,2-3 0-15,-2 3 0 0,0 0-2 16,0 0 0-16,1 0 0 0,-1 0 0 15,0 0 0-15,0 0-1 0,0 0 1 16,0 0-1-16,0 0 1 0,0 15 0 16,0 5 0-16,0 7 0 0,-1 0 0 0,-1 5 5 15,1 4-2-15,-2 6 1 0,0 1-2 16,3 3-1-16,0 4 0 16,0 2 1-16,0 1 1 0,0 0-3 15,0-2 2-15,0-2-2 0,0-7-1 0,4-7 2 16,1-6 1-16,-2-9-1 0,1-4 1 15,-1-9-2-15,1-4 3 0,0 2-2 16,1-5 2-16,4-5-1 0,5-12-4 16,2-7 3-16,1-10-1 0,-2-6 0 15,2-5 0-15,2-3 2 0,3 4-5 0,-1 6 4 16,1 8-1-16,1 8 0 0,-1 9 3 16,1 6-2-16,-3 7-1 0,3 4-1 15,2 12-1-15,1 7 1 0,3 4 2 16,-2 5-3-16,1 0 3 0,1-2-3 15,-3-1 1-15,-2-6 1 0,-4-3 1 16,-6-8-1-16,-7-4-1 0,-4-5 2 16,-3-3 1-16,0 0 0 0,0-2 0 15,1-13-1-15,-1-11-1 0,0-9 0 16,-4-4 0-16,-5-4 0 0,0-1 0 0,-2-1 2 16,2 1-3-16,-1 1 2 0,4 5-3 15,1 3 1-15,0 3-2 0,4 10-7 16,-2 4-2-16,3 6-20 0,-3 4-14 15,3-6-51-15,0 4-187 0,6-7-56 16</inkml:trace>
  <inkml:trace contextRef="#ctx0" brushRef="#br0" timeOffset="19440.12">8267 13505 771 0,'0'0'21'16,"79"65"0"-16,-45-15 1 0,-7 12-8 16,-1 14-4-16,-7 11-3 0,-6 11-5 0,-9 11 1 15,-4 7-2-15,-10-1-4 16,-4-5 3-16,-4-13 3 0,-3-14-3 16,-2-11 4-16,-3-13-3 0,-3-11-6 15,-3-11-6-15,-6-10-31 0,-1-10-65 0,1-13-209 16,1-4-23-16</inkml:trace>
  <inkml:trace contextRef="#ctx0" brushRef="#br0" timeOffset="19936.24">9480 14002 569 0,'0'0'86'0,"0"0"-28"0,0 0-21 16,0 0-8-16,0 0-1 0,0 0-6 0,0 0-1 15,0 0-4-15,0 0-4 0,78-19-2 16,-29 11-1-16,9 1 1 0,7-1 1 15,9 0 0-15,8 1-2 0,2 1-1 16,-1 1-3-16,-7 4-4 0,-11-2 0 16,-11 3-1-16,-15 0-1 0,-16 0-1 0,-8 0 0 15,-11 0-1-15,-4 0-1 0,0 0 1 16,-9 7-5-16,-7-1 1 0,-5 2-5 16,-4-1-9-16,2 1-15 15,4 1-29-15,-3 3-62 0,4 1-149 0,-3-1-53 16</inkml:trace>
  <inkml:trace contextRef="#ctx0" brushRef="#br0" timeOffset="20203.62">9574 14419 730 0,'0'0'57'0,"0"0"-4"0,0 0-18 16,0 0-13-16,0 0-4 0,0 0-5 15,0 0-1-15,126 2-4 0,-58-12-1 16,11-3-3-16,9 2 0 0,6-1 0 0,2 1-2 16,-5 0-1-16,-4 2 1 0,-15 2-3 15,-13 1-2-15,-18 0-6 0,-15 1-16 16,-11 3-31-16,-13-3-129 0,-2-2-156 15,-14-5-11-15</inkml:trace>
  <inkml:trace contextRef="#ctx0" brushRef="#br0" timeOffset="21396.34">11891 13456 519 0,'0'0'81'0,"0"0"-10"16,0 0-24-16,-77 0-14 0,70 0-6 15,1 0-1-15,6 0-4 0,-1 0-6 16,1 0-6-16,-2 2-2 0,2-2-1 16,0 1 3-16,12 1 0 0,12-2 0 0,13 0-2 15,10 0-2-15,12-8 0 16,12-2 1-16,16-3 0 0,10-2 1 16,11 1 1-16,-2 1-3 0,-3 2-2 0,-14 2-2 15,-12 3-2-15,-18 2 1 0,-15 2 0 16,-15 0-2-16,-14 2 1 0,-9 0 0 15,-6 0-1-15,0 0 0 0,0 0 0 16,0 0 0-16,0 0-2 0,-9 4-1 16,-6 3-5-16,-7 1-6 0,0-1-12 0,-1-1-14 15,0 1-27-15,5-3-46 0,-5 0-132 16,2 1-71-16</inkml:trace>
  <inkml:trace contextRef="#ctx0" brushRef="#br0" timeOffset="21939.98">11743 13655 453 0,'0'0'77'16,"0"0"-11"-16,0 0-25 0,0 0-15 0,0 0-9 16,0 0-1-16,0 0 2 0,0 0 0 15,0 0 4-15,0 0 1 0,-6 27 0 16,40-14-4-16,7-1-2 0,7 2-3 15,7-1-1-15,7 1 2 0,2 6-2 16,4 2-4-16,-6 4-3 0,-4 3 0 0,-6 4-5 16,-10 4 3-16,-7 2-5 15,-12 5-1-15,-10 5 1 0,-13 2-3 16,-4 4 1-16,-17 1 0 0,-11-1 2 16,-5-1 0-16,-5-4 3 0,0-4-2 0,-3-1 3 15,5-6 4-15,2-1-4 0,6-8 5 16,8-2-6-16,8-9 1 0,7-9 2 15,8 0 0-15,4-4 2 0,12 1 2 16,12 1-4-16,11-8 1 0,12 0-2 16,12-8-3-16,13-5 1 0,10-4-1 0,4-1 0 15,3-2-5-15,1 0 3 16,-6 2-6-16,-11 1 2 0,-9 5-4 16,-14-1-6-16,-12 6-6 0,-15 2-7 15,-12 1-15-15,-8 4-26 0,-6-3-46 0,-1 1-114 16,-11-4-86-16</inkml:trace>
  <inkml:trace contextRef="#ctx0" brushRef="#br0" timeOffset="22459.66">14154 13257 459 0,'0'0'76'0,"0"0"-15"0,0 0-24 16,-93-3-16-16,76 3-3 0,7 0-2 16,3 0-2-16,2 0-1 0,5 0-2 0,-1 0 0 15,1 0 7-15,0 2 5 0,14 2 2 16,12 2-3-16,12 0-6 0,7-4-3 15,8-2-2-15,8 0 1 0,7-5-1 16,5 0 1-16,3-2-1 0,-1 1-3 16,2 2-1-16,-8-1-2 0,-7 4-2 0,-10-1 0 15,-10 2-6-15,-14 0 3 0,-13 0 0 16,-7 0-1-16,-8 0 5 16,0 0-5-16,0 0-6 0,1 0 5 15,1 0-1-15,-2 0-2 0,0 0 0 0,-5 5-13 16,-7 1-11-16,-5 1-19 0,-4-2-32 15,2-1-60-15,-6 1-174 0</inkml:trace>
  <inkml:trace contextRef="#ctx0" brushRef="#br0" timeOffset="23056.07">14019 13385 469 0,'0'0'79'16,"0"0"-29"-16,0 0-21 0,0 0-7 0,0 0-2 15,0 0-1-15,0 0 2 16,0 0-1-16,0 0 1 0,0 0 0 16,0-2 0-16,19 8-2 0,8 3-4 0,7 2-2 15,6 4-2-15,12 2-1 0,6 3-2 16,10 2 1-16,5 4-2 0,0 3 0 15,-2 5-5-15,-9 2-2 0,-8 3-2 16,-14 5 2-16,-12 4-3 0,-15 6 1 16,-13 6 2-16,-9 6-4 0,-20 1 3 0,-11-1-2 15,-11-2 0-15,-7-4 4 0,-5-3-2 16,-5-4 3-16,1-6-1 16,2-3 2-16,6-3 2 0,8-7-2 15,12-5 0-15,9-5 0 0,11-9 5 0,13-1-3 16,6-2 6-16,22-6-4 0,15 1-1 15,15-5-2-15,15-2-1 0,11-3-1 16,12-4-4-16,11-4 5 0,6 0-2 16,6 1 3-16,1-1 1 0,-1 0-2 15,-8 4-1-15,-11-1-2 0,-17 2 0 0,-13 0 0 16,-17 2-3-16,-18 1 0 0,-13 1-3 16,-10 2-8-16,-6-6-17 0,0-3-39 15,-10-6-183-15,-9-2-96 16</inkml:trace>
  <inkml:trace contextRef="#ctx0" brushRef="#br0" timeOffset="23825.24">12225 15466 399 0,'0'0'68'0,"0"0"-19"0,0 0-9 16,0 0 0-16,0 0 3 0,0 0-1 0,-32 97-8 15,30-55-2-15,2 3-4 16,0-1-3-16,8-5-7 0,2 0-3 16,4-10-3-16,4-1-6 0,5-6 1 0,3-5-7 15,3-6 0-15,1-10-6 0,6-1-15 16,2-10-37-16,7-10-98 0,-2-6-164 15</inkml:trace>
  <inkml:trace contextRef="#ctx0" brushRef="#br0" timeOffset="24176.58">12229 15116 702 0,'0'0'24'16,"0"0"-1"-16,0 0-7 0,0 0-13 16,0 0-4-16,0 0 0 0,0 0 0 15,0 0 0-15,0 0 0 0,0 0 2 16,-38 33-1-16,35-30 1 0,3-3 2 15,-1 0 2-15,1 0 0 0,-3 0-2 16,3 2 1-16,0-2 1 0,0 0-1 16,0-4 2-16,0-3-1 0,7 0 1 15,-4 3-1-15,0 1-1 0,-3 3-2 16,0-2-2-16,0 2-2 0,2 0-2 0,-1 0-3 16,-1 0-22-16,0 0-48 0,0 0-223 15,0 0-30-15</inkml:trace>
  <inkml:trace contextRef="#ctx0" brushRef="#br0" timeOffset="24899.87">14883 15401 541 0,'0'0'70'0,"0"0"-4"16,0 0-13-16,0 0-16 0,0 0-12 0,0 0-12 15,0 0-5-15,0 0-3 16,0 0 3-16,-16 21-1 0,24 14 1 16,3 6-4-16,0 6 0 0,-1 3-3 0,-1 3 1 15,-2 0-1-15,-4 0 1 0,-3-7 5 16,-6-2-5-16,-7-6 6 0,-7-5-4 15,-3-4 1-15,-5-5 0 0,-2-4 0 16,1-6-3-16,0-5-1 0,3-5-1 16,2-4-3-16,2 0-1 0,0-8-7 0,5-2-13 15,1-3-22-15,4 2-32 0,2-3-63 16,4 5-116-16,3-4-50 16</inkml:trace>
  <inkml:trace contextRef="#ctx0" brushRef="#br0" timeOffset="25236.45">14852 15086 565 0,'0'0'3'0,"0"0"3"15,0 0-1-15,0 0-1 0,0 0-1 16,0 0-1-16,0 0 2 0,0 0 2 0,0 0 2 16,0 0 4-16,-4 35 6 0,-2-35 4 15,3 0 3-15,-1 0-3 0,-1 0-1 16,5-5-5-16,0 1-2 0,0-4-4 15,5-2-3-15,1 4-5 0,1-1-5 16,-1-1-8-16,2 0-38 0,-5 2-223 16,7 1-49-16</inkml:trace>
  <inkml:trace contextRef="#ctx0" brushRef="#br0" timeOffset="27012.07">16437 13498 491 0,'0'0'70'15,"0"0"-22"-15,0 0-15 0,0 0-5 16,0 0-1-16,0 0 2 0,0 0-3 16,0 0-3-16,0 0-4 0,0 0-4 15,-22-62-3-15,22 56-1 0,0 2-2 16,0 4-1-16,-1-2-3 0,1 2-4 0,0 0-1 16,0 0-2-16,0 17 2 0,3 13 1 15,0 17 3-15,1 14 2 0,-2 6-2 16,-1 6 6-16,1-1-1 0,-2-2-3 15,0-4 1-15,2-9-6 0,1-5 0 16,1-9 0-16,1-8 0 0,1-8-1 16,-2-10 0-16,-1-9 2 0,5-5-2 15,1-3 2-15,4-8 0 0,6-11-2 16,-3-5 1-16,0-7-2 0,2 0 2 16,0 0-2-16,2 4 1 0,1 4 0 0,2 5-2 15,3 8 1-15,3 6-1 0,-2 4-1 16,5 9 1-16,-2 10 1 0,-1 5-1 15,0 5 2-15,-2 1-1 0,-2-1 0 16,-3-3 0-16,-2-5 1 0,-8-7 0 16,-5-7 3-16,-3-4 0 0,-4-3 1 0,4 0 3 15,2-6 1-15,0-9 2 0,0-7 2 16,-3-6-3-16,-3-4-2 0,-1-6-2 16,-7-3-3-16,-1-4-4 15,-2-2 4-15,2-3-5 0,2 5 3 0,3 5 2 16,-1 4-3-16,2 12 1 0,1 5-1 15,2 5-2-15,0 8 0 0,0-6-1 16,0 7-3-16,0 1-4 0,0-1-10 16,0 5-11-16,0-1-17 0,0 1-32 15,0-1-49-15,0 1-152 0,7 0-32 0</inkml:trace>
  <inkml:trace contextRef="#ctx0" brushRef="#br0" timeOffset="27400.75">17390 14083 676 0,'0'0'51'0,"0"0"-7"16,0 0-10-16,0 0-19 0,0 0-6 15,0 0-2-15,0 0-2 0,10 91 1 16,-5-61-2-16,-1 2-1 0,0 0-3 16,2-5 0-16,-2-1-2 0,-1-9-2 0,0-7-7 15,-1-3-16-15,-2-7-23 16,0 0-34-16,0 0-90 0,1 0-134 16</inkml:trace>
  <inkml:trace contextRef="#ctx0" brushRef="#br0" timeOffset="27524.75">17362 13798 601 0,'0'0'59'16,"0"0"-16"-16,0 0-17 0,0 0-18 15,0 0-8-15,0 0-5 0,0 0-11 0,0 0-40 16,0 0-133-16,0 0-113 0</inkml:trace>
  <inkml:trace contextRef="#ctx0" brushRef="#br0" timeOffset="28019.6">17904 14124 588 0,'0'0'66'0,"0"0"-3"16,0 0-21-16,0 0-21 0,0 0-9 15,0 0-4-15,0 0 1 0,0 0 1 16,0 0-2-16,0 0-1 0,56 97 0 16,-42-59 1-16,-1 5-1 0,-1 7 4 0,-1 3-3 15,-6 0 1-15,-4 2 3 0,-1-4-6 16,-6-1 2-16,-8-6-4 0,-5-2 0 16,-4-8 2-16,-6-2 0 15,-4-5 2-15,-5-4-3 0,-4-5-1 0,-3-5-2 16,-2-8-1-16,0-3 1 0,1-2-1 15,6-2 3-15,2-2-4 0,9-2 0 16,8 1 0-16,9 2-2 0,7 3 2 16,5 0-1-16,-6-2-2 0,1 0-7 15,-1-6-12-15,2-7-21 0,4-3-48 0,4-6-179 16,9-2-77-16</inkml:trace>
  <inkml:trace contextRef="#ctx0" brushRef="#br0" timeOffset="28356.11">17928 13916 591 0,'0'0'27'0,"0"0"1"0,0 0-14 16,0 0-13-16,0 0 2 0,0 0 0 0,0 0 1 15,0 0 0-15,0 0 0 16,0 0 5-16,-15-1 4 0,14 1 7 16,-1 0 0-16,2 0-1 0,-2 0 0 0,2 0-2 15,-3 0-3-15,3 0-4 0,0 0-4 16,0 0-4-16,0 0-2 0,-4 0-2 15,-4 4-1-15,1 2-10 0,1-1-25 16,2-2-85-16,4-3-190 0,-1 0-19 16</inkml:trace>
  <inkml:trace contextRef="#ctx0" brushRef="#br0" timeOffset="29031.72">17053 12993 700 0,'0'0'53'0,"0"0"-4"0,0 0-15 0,0 0-14 15,84-79-8-15,-56 74-5 0,-2 5-3 16,-2 8-3-16,-1 10-1 0,-5 7-1 15,-6 6 1-15,-4 6-2 0,-7 4 3 16,-1-2-1-16,-6 3 1 0,-6-6 3 16,0-4-4-16,5-11 5 0,1-7-4 0,4-8 1 15,2-5 4-15,9-1 1 0,16 0 2 16,12-10-7-16,15-10 2 16,13-9-5-16,14-4 3 0,10-5 3 0,11-5-1 15,11-3 5-15,8 1 1 0,1 0 2 16,-7 3-1-16,-9 10-2 0,-20 7 1 15,-17 7-4-15,-21 6 1 0,-19 5-1 16,-14 4 0-16,-6 2-3 0,-7 1 2 16,-10 3-5-16,-6 8 0 0,-8 3 0 15,-2 1-5-15,0 1 1 0,4 1-8 0,0 0-16 16,2 1-27-16,1-6-167 0,5-3-134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1T03:08:11.9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4562 7969 281 0,'0'0'49'16,"0"0"5"-16,0 0 1 0,0 0-3 15,0 0 1-15,0 0-3 0,0 0-7 0,0 0-4 16,-26-85-6-16,26 78-1 0,0-5-8 16,0 6 1-16,0 0-5 15,0 2-5-15,0 4-6 0,0-2-4 0,0 2-4 16,0 0 1-16,0 10 7 0,11 10-2 15,-2 10 4-15,0 6-3 0,5 7-1 16,-5 5 1-16,3 7-2 0,-4 4 2 16,-2 3-4-16,0 0 0 0,-3-2-3 15,-2-4 2-15,1-7-3 0,-2-5 2 16,0-6 2-16,0-7-2 0,0-9 2 0,0-7-4 16,0-9-2-16,0-6-1 0,0 0 0 15,0 0-4-15,0 2-7 0,0-2-15 16,0 0-24-16,1-13-26 0,1-9-40 15,2-11-87-15,0-1-91 0</inkml:trace>
  <inkml:trace contextRef="#ctx0" brushRef="#br0" timeOffset="230.28">4506 8002 691 0,'0'0'46'0,"0"0"-9"0,0 0-13 16,0 0-11-16,0 0-5 0,0 0 1 16,0 0 1-16,97-38-1 0,-48 25 0 0,1-2-2 15,4 3-1-15,1-1-3 0,-8 3-7 16,-6 2 3-16,-3 1-6 16,-14 5 2-16,-2 2-3 0,-12 0-19 15,4 2-14-15,-1 8-27 0,-5-4-42 0,0 6-62 16,-5-4-121-16</inkml:trace>
  <inkml:trace contextRef="#ctx0" brushRef="#br0" timeOffset="493.29">4702 8350 636 0,'0'0'42'0,"0"0"4"0,0 0-7 15,0 0-9-15,0 0-10 0,0 0-3 16,97-53-3-16,-53 34-4 0,0 1 0 0,3 3-4 16,-1 0-4-16,-6 5-1 0,-6 2-3 15,-13 2-2-15,-9 3-5 0,-8 3-16 16,-4 0-18-16,0 3-31 0,-1 13-90 15,-9 12-146-15</inkml:trace>
  <inkml:trace contextRef="#ctx0" brushRef="#br0" timeOffset="660.68">4682 8695 702 0,'0'0'60'0,"0"0"-2"16,0 0-13-16,0 0-17 0,0 0-8 15,104-7-8-15,-58-6-8 0,5-2-5 16,0 0-6-16,1 1-15 0,1 0-29 16,-2 0-85-16,-1 3-190 0,-6-5-18 0</inkml:trace>
  <inkml:trace contextRef="#ctx0" brushRef="#br0" timeOffset="1188.01">5684 7881 634 0,'0'0'49'0,"0"0"-12"0,0 0-8 16,0 0-8-16,0 0-11 0,0 0-7 0,0 0-3 15,0 0 6-15,0 0-1 0,0 0 6 16,-7 61-3-16,14-17-2 0,-4 6 1 15,-2 10-4-15,1 4 2 0,-1 3-3 16,2-2 1-16,3-4-3 0,3-7 1 16,5-5-2-16,8-8-1 0,1-7 3 0,6-7-9 15,1-9-11-15,5-6-28 16,0-7-49-16,4-5-133 0,-3-6-84 16</inkml:trace>
  <inkml:trace contextRef="#ctx0" brushRef="#br0" timeOffset="1548.2">6287 8277 581 0,'0'0'40'16,"0"0"-1"-16,0 0-10 0,-82 20-8 15,67-2-5-15,2 6 0 0,0 7-3 16,3 2 2-16,4 2-4 0,1-1 0 15,3 2 3-15,2-2-6 0,0-6 3 16,0-6-7-16,0-6-1 0,6-7 1 16,-5-4 0-16,2-1 2 0,0-4 4 15,6-1 1-15,1-11 2 0,6-6-5 16,-3-10-7-16,4-2 1 0,-1-4-6 0,0 3 5 16,1 5 2-16,-2 1-1 0,-6 10 2 15,2 3 1-15,-4 6-3 0,-4 3 0 16,6 3-1-16,4 3 0 0,0 10 0 15,7 7 1-15,-4 3-2 0,1 2 0 16,1-1-1-16,-1 2-3 0,2-2-2 0,-5-2-12 16,2 0-14-16,-1-5-35 0,-5-4-62 15,6-4-179-15,0-8-15 16</inkml:trace>
  <inkml:trace contextRef="#ctx0" brushRef="#br0" timeOffset="2112.68">6627 8626 390 0,'0'0'66'0,"0"0"-5"16,0 0-10-16,0 0-10 0,0 0-5 15,0 0-3-15,0 0-3 0,0 0-2 16,0 0-3-16,-12 1-4 0,11-1-4 15,1 0-6-15,-2 0-1 0,2 0-1 16,0 0-2-16,0-1-2 0,3-5-1 16,6-3-2-16,7-3 1 0,-3-2 0 15,6-2 0-15,-2-4-3 0,5-2 3 16,1-1-4-16,0-2 3 0,0-4 1 0,0-1-1 16,-1-2 1-16,-6 0-2 0,-2 0 1 15,-5 3-2-15,-3 9 0 0,-5 7 0 16,-1 2-2-16,0 7-1 0,0-3-2 15,0 3 0-15,-4 3 1 0,0 1 0 16,-4 0 1-16,0 0 1 0,5 8 0 16,3 9 0-16,4 3 0 0,12 7 2 0,7 1 1 15,6 1 2-15,3-1-1 16,0 1 1-16,-5 0-1 0,-5-2 0 16,-5 2 2-16,-11 2-4 0,-6-3 2 0,-4 2-5 15,-15-3 0-15,-7-2-7 0,0-3-19 16,-2-4-37-16,8-6-110 0,3-4-145 15</inkml:trace>
  <inkml:trace contextRef="#ctx0" brushRef="#br0" timeOffset="2569.08">7500 7949 655 0,'0'0'45'16,"0"0"1"-16,0 0-15 0,0 0-15 15,0 0-11-15,0 0-2 0,0 0 5 16,0 0 1-16,25 82 4 0,-18-30-3 15,0 5-2-15,-1 7-4 0,-1 0-1 16,-1 0-1-16,4-4-2 0,-2-6 4 0,-1-7-4 16,-1-5 2-16,2-8-5 0,-5-11-5 15,1-11-5-15,-1-1-16 16,1-4-16-16,-1-3-28 0,2 2-78 16,-3-7-153-16</inkml:trace>
  <inkml:trace contextRef="#ctx0" brushRef="#br0" timeOffset="3064.05">7419 8347 563 0,'0'0'52'16,"0"0"-14"-16,0 0-13 0,0 0-6 16,0 0 1-16,0 0-1 0,0 0-4 15,99 13-5-15,-63-6-1 0,4-3-2 16,-2-1 0-16,0 0 1 0,-2-1-4 15,-1-2 1-15,-1 0-1 0,-1-2 0 16,-1-5-2-16,0-4 0 0,0-1 0 16,-2-2 0-16,0-1-1 0,-1-2 0 15,-5 1 1-15,-1 1-2 0,-9 3 1 16,-5 7 0-16,-5 2-1 0,-4 3 2 0,0-2 0 16,0 2-1-16,2 0 0 0,1 0 0 15,-2 10 0-15,-1 12 3 0,3 11 2 16,-3 5 1-16,0 3 4 0,0 4-5 15,-3-5-1-15,3 2 1 0,-1-7-6 16,1-1 3-16,0-7-4 0,0-7-3 0,0-3-2 16,1-8-7-16,-1-5-9 15,3 1-13-15,0-5-25 0,8-10-29 16,1-12-51-16,7-12-91 0,-6-6-47 16</inkml:trace>
  <inkml:trace contextRef="#ctx0" brushRef="#br0" timeOffset="3172.64">8132 7951 683 0,'0'0'4'0,"0"0"-2"0,0 0-3 16,0 0-1-16,0 0 0 0,0 0-7 0,0 0-24 15,22 98-72-15,-6-61-166 0</inkml:trace>
  <inkml:trace contextRef="#ctx0" brushRef="#br0" timeOffset="3668.86">8586 8362 615 0,'0'0'35'15,"0"0"-4"-15,0 0-11 0,0 0-8 16,0 0-3-16,0 0 1 0,0 0 0 15,0 0-2-15,0 0 1 0,0 0-3 16,21 30 0-16,-8-37 1 0,0-6 0 16,-3 5 0-16,-3-3-3 0,-3 2 0 15,-1 0-3-15,2-2 3 0,-4 7-2 16,2-1 0-16,-3 5 1 0,0-2-3 0,0-1 0 16,0-1-1-16,-1 1 1 0,-7 3 0 15,-5 0 2-15,-1 12-1 0,-5 5 2 16,2 1-1-16,2-1 0 0,7-4 0 15,2-5 0-15,4-4-1 0,2-4 1 16,-1 0-1-16,1 0 2 0,0 2 0 0,0-1 0 16,0-1 0-16,10 0-2 0,4-8 0 15,1-8 1-15,-1-4-1 16,-8-2-1-16,0-1 1 0,-6 2-3 16,-3 1 1-16,-1 8-1 0,-7 2 2 0,-4 9 3 15,-4 1-1-15,1 8 3 0,0 12 1 16,3 5 3-16,2 5 2 0,9 4 2 15,4 1-4-15,0-2-2 0,14 1-5 16,5-1-2-16,6-3 3 0,5-1-9 16,3-3-7-16,5-3-22 0,2-6-70 0,4-7-215 15,-2-7-26-15</inkml:trace>
  <inkml:trace contextRef="#ctx0" brushRef="#br0" timeOffset="4187.65">10187 8128 629 0,'0'0'25'15,"0"0"6"-15,0 0 1 0,0 0-4 16,0 97-8-16,0-52-5 0,0 2-5 0,-1-4-3 16,1-3-5-16,0-5 0 15,0-12-1-15,0-4 0 0,0-7 4 16,0-7-2-16,1 1 2 0,2-6 4 16,4-3-5-16,8-9 4 0,1-8-2 0,5-6-5 15,0-2 1-15,5-3 0 0,3 1 3 16,0 5 3-16,2 6 4 0,0 5 0 15,-4 10-2-15,-4 4-4 0,-1 7-3 16,-5 11-1-16,-1 7-1 0,-3 4 2 16,-1 4-3-16,2 0 1 0,-2-1 0 0,-1 0-7 15,1-5-8-15,-5-7-20 0,-1-6-34 16,1-7-83-16,-4-3-174 16</inkml:trace>
  <inkml:trace contextRef="#ctx0" brushRef="#br0" timeOffset="4640.3">10865 8450 498 0,'0'0'58'0,"0"0"2"16,0 0-19-16,0 0-10 0,0 0-10 15,0 0-4-15,0 0-6 0,0 0-2 16,99-28-1-16,-75 13-3 0,-1 0 1 15,-1-7-1-15,0-3-1 0,-2-3 0 16,-4-4-2-16,-3-2-1 0,-6 1 0 16,-5 3 1-16,-2 8 1 0,0 6 4 0,-3 6 0 15,-7 6-2-15,-3 1 1 16,-1 3-2-16,-4 7 1 0,1 13 2 16,2 6 0-16,5 4 2 0,1 5-2 0,8 2 1 15,1-3-3-15,10-2 0 0,6-3-4 16,8-3 1-16,5-4-3 0,3-6 0 15,6-2-8-15,-2-5-19 0,4-3-53 16,-5-5-176-16,-2-1-76 0</inkml:trace>
  <inkml:trace contextRef="#ctx0" brushRef="#br0" timeOffset="4924.3">11625 7915 613 0,'0'0'15'0,"0"0"8"15,0 0 5-15,0 0-1 0,-12 121-1 16,12-67 1-16,-1 4-5 0,-2 1-2 15,1 1-7-15,-1-5-4 0,0-3-6 16,3-6 1-16,0-7-1 0,0-5-4 16,0-7 3-16,2-10-8 0,1-7-11 15,4-7-32-15,3-3-102 0,6-10-167 16</inkml:trace>
  <inkml:trace contextRef="#ctx0" brushRef="#br0" timeOffset="5088.59">11509 8171 778 0,'0'0'22'0,"0"0"3"16,0 0-1-16,92-6-11 0,-44-2-10 16,7-3-12-16,0 1-30 0,4-2-113 0,-4 1-171 15,-7-6-19-15</inkml:trace>
  <inkml:trace contextRef="#ctx0" brushRef="#br0" timeOffset="5320.71">12359 8036 871 0,'0'0'-11'15,"0"0"7"-15,0 0-1 0,0 0-27 0,0 0-28 16,0 0-57-16,0 0-195 0,0 0-2 16</inkml:trace>
  <inkml:trace contextRef="#ctx0" brushRef="#br0" timeOffset="5453.22">12378 8515 841 0,'0'0'2'0,"0"0"-4"0,0 0-17 0,0 0-42 16,0 0-169-16,0 0-102 0</inkml:trace>
  <inkml:trace contextRef="#ctx0" brushRef="#br0" timeOffset="6224.11">4154 9387 572 0,'0'0'1'16,"0"0"5"-16,0 0 5 0,0 0-2 16,0 0 1-16,0 0 2 0,0 0 4 15,0 0 3-15,0 0 3 0,0 0-4 16,47 18-5-16,-4-13-5 0,5-2-3 0,8 2-1 16,5-1-3-16,5 2 1 0,6-3-1 15,2-1 1-15,7 0 0 0,0-2 1 16,6 0 3-16,4 0 2 0,5 0 0 15,2-4-2-15,12-2-1 0,2-2-4 16,10-1 0-16,7-2-1 0,8 1-1 16,11-2 0-16,9 0 1 0,11-1 0 0,4-2 0 15,7 0-1-15,5 0 0 16,1-3 1-16,6-1-1 0,0 0 2 16,7 0-4-16,2 1 4 0,3 1-4 0,4 1 3 15,3 1 1-15,11-2 0 0,9 2 2 16,9-2-2-16,11-1 1 0,10 1-1 15,8-1 0-15,2 1-1 0,2 0 3 16,-10 4 2-16,-12 1 8 0,-13-1 4 16,-19 4 3-16,-21 0 2 0,-19 2-4 0,-20-1-3 15,-21 0-5-15,-20 2-5 0,-22-1-1 16,-19-1-2-16,-20-1 0 16,-17 1-1-16,-13 3-2 0,-9-3-3 15,-8 3-13-15,-6 2-37 0,-3-8-200 0,-7 3-92 16</inkml:trace>
  <inkml:trace contextRef="#ctx0" brushRef="#br0" timeOffset="8672.18">5521 10829 540 0,'0'0'55'0,"0"0"-6"16,0 0-6-16,0 0-6 0,0 0-8 16,0 0-10-16,0 0-8 0,0 0-4 15,0 0 0-15,0 0 3 0,0 7 3 16,8 26-1-16,-2 6 0 0,3 9-3 16,-2 2 2-16,-1 5-1 0,4 1 0 0,-6 2 4 15,-1-2-5-15,-3 0 0 0,0-4-3 16,-1-4-3-16,-4-5-1 0,-2-7-1 15,3-4-1-15,3-11-1 0,-1-8 2 16,2-8-3-16,0-5-2 0,0 0-3 16,0 0-8-16,-1 2-7 0,1-2-24 0,-5 0-46 15,-2-11-76-15,-2-10-153 0</inkml:trace>
  <inkml:trace contextRef="#ctx0" brushRef="#br0" timeOffset="8947.42">5451 10956 556 0,'0'0'55'16,"0"0"-6"-16,11-95-9 0,12 70-11 16,7 7-6-16,11 4-3 0,9 6 1 15,2 6-2-15,7 2-2 0,-5 3-4 16,-2 8-5-16,-6 7-2 0,-10 0-4 15,-8 5-2-15,-11 2 0 0,-7 4 1 16,-10 4 0-16,-4 4 0 0,-15 1-2 16,-8 1 1-16,-7 1-2 0,-7-4-1 15,-1-1-1-15,-5-2-9 0,4-3-10 16,2-5-24-16,4-5-34 0,8-5-59 0,9-6-122 16,8-4-23-16</inkml:trace>
  <inkml:trace contextRef="#ctx0" brushRef="#br0" timeOffset="9144.66">5580 11372 749 0,'0'0'43'0,"0"0"-10"16,114 31-14-16,-69-20-8 0,4-2-8 15,-2 4-3-15,0 0-6 0,-2 0-11 16,0-3-42-16,-3-1-117 0,-6-7-146 16</inkml:trace>
  <inkml:trace contextRef="#ctx0" brushRef="#br0" timeOffset="9603.84">6759 10549 517 0,'0'0'9'16,"0"0"10"-16,-77 64 9 0,44-20 2 0,-1 14 4 16,1 10 0-16,6 7-7 0,2 10 1 15,8-2-10-15,11-1-1 16,6-5 0-16,3-5-3 0,17-7-2 16,9-7-6-16,6-5-7 0,5-10 0 0,9-4-7 15,5-10-16-15,2-8-41 0,11-10-115 16,1-11-135-16</inkml:trace>
  <inkml:trace contextRef="#ctx0" brushRef="#br0" timeOffset="10620.07">7327 10965 439 0,'0'0'66'15,"0"0"-12"-15,0 0-13 0,0 0-8 16,0 0-6-16,0 0-1 0,0 0-1 16,0 0-2-16,0 0-4 0,-6-62-2 0,6 56-2 15,0 1-2-15,0-1-3 16,0 1-3-16,0 0-1 0,0-2-2 16,0 2-1-16,0-6 3 0,0 5-1 0,0 0 2 15,0-5-3-15,0 7 1 0,0-3-2 16,3 3 1-16,-3 4-1 0,0-1 1 15,0 1-1-15,0-2 0 0,0 0-1 16,0 0 0-16,0 1 0 0,0 0 0 16,0-1 0-16,0 1 1 0,1-1 0 0,-1 2 1 15,0-1-1-15,0 1 0 0,2-1-1 16,-2 1 0-16,0-2-1 16,0 2-1-16,0 0-1 0,0 0 0 15,0 0 0-15,0 3 1 0,0 14 1 0,0 5 0 16,0 10 1-16,0 1-1 0,0 2 1 15,-2 0-1-15,1 3 1 0,1 0-1 16,0 3 1-16,0 2-2 0,0-2 1 16,0 1 4-16,3-2-3 0,0-4 3 15,0-3-3-15,1-4 2 0,2-3-2 0,1-3-2 16,-3-8 1-16,4-3-5 0,-4-4 5 16,-1-5-1-16,7 1 1 0,-3-4 3 15,8-2-3-15,3-7 0 0,-3-11 0 16,2-6 1-16,2-6-3 0,-3-3 3 15,4 0-2-15,1 3-5 0,-1 3 5 16,1 7-4-16,-2 5 3 0,-3 6 1 16,0 5 0-16,1 6-1 0,2 0 0 15,0 11 0-15,1 4 0 0,-2 3 4 16,-1 2-3-16,-4 0 3 0,3-1-4 0,-9-5 0 16,3-2 0-16,-4-4 1 0,-3-5 0 15,0 1 1-15,-3-4 0 0,0 0 1 16,0 0 0-16,1 0 0 0,-1 0 1 15,3 0-2-15,0-12 1 0,3-6 0 16,-2-9-1-16,0-5-4 0,-1-6 3 16,0-3-3-16,0-2 2 0,4 2 2 0,-2 4-1 15,-2 5 1-15,0 10 0 16,-2 4 0-16,-1 6 0 0,0 6 0 16,4 1-1-16,-4 5-1 0,0-1-1 0,0 1-3 15,0-3-7-15,0 3-13 0,0-2-18 16,0 1-34-16,0-1-51 0,0-5-134 15,0-4-59-15</inkml:trace>
  <inkml:trace contextRef="#ctx0" brushRef="#br0" timeOffset="10825.07">7975 10505 641 0,'0'0'34'0,"0"0"3"16,108 16-1-16,-54 9 1 0,5 7-8 15,3 11-7-15,-4 9-10 0,-5 10-9 16,-12 13-1-16,-9 11-4 0,-15 4 3 16,-10 6 0-16,-7-2-4 0,-14-1 4 15,-9-5-4-15,-9-6-3 0,-7-6 2 0,1-6-9 16,-1-13-11-16,0-8-38 0,6-11-90 16,4-14-161-16</inkml:trace>
  <inkml:trace contextRef="#ctx0" brushRef="#br0" timeOffset="11280.28">9727 10970 737 0,'0'0'30'0,"0"0"5"16,0 0-7-16,0 0-10 0,0 0-2 15,125-19-3-15,-66 9-2 0,9-5-2 0,7 0-3 16,9-2-2-16,3 2-3 0,-5 1-3 15,-11 3-3-15,-9 4-4 0,-18 6-9 16,-15 1-18-16,-14 0-36 0,-9 0-50 16,-7 0-155-16,-12 12-41 0</inkml:trace>
  <inkml:trace contextRef="#ctx0" brushRef="#br0" timeOffset="11441.23">9879 11336 719 0,'0'0'56'0,"0"0"3"16,0 0-16-16,94 17-18 0,-39-17-9 15,10-5-10-15,6-4-6 0,8-2-17 16,-3-3-32-16,-2-1-181 0,-5 0-111 0</inkml:trace>
  <inkml:trace contextRef="#ctx0" brushRef="#br0" timeOffset="12247.82">12116 10586 609 0,'0'0'48'0,"0"0"-7"16,0 0-3-16,0 0-7 0,-8-82-6 0,8 77-7 15,0 0-5-15,0 5-6 0,0-1-2 16,0 1-3-16,8 11 2 0,4 9 5 15,2 11-3-15,1 10 5 0,-4 2-5 16,-2 9 3-16,-2 3 0 0,-1 5-1 16,-5 2 3-16,-1 1-4 0,0-1 0 0,0-5-2 15,-3-4-1-15,-1-6 1 0,-1-5-3 16,0-6 2-16,1-7-5 16,1-10 0-16,1-8-1 0,1 0-5 15,1-7-2-15,-3 1-7 0,3 2-5 0,0-7-5 16,0 0-15-16,0 0-19 0,0 0-27 15,-3 0-69-15,3-7-101 0</inkml:trace>
  <inkml:trace contextRef="#ctx0" brushRef="#br0" timeOffset="12565.28">12054 11314 576 0,'0'0'46'0,"0"0"10"0,0 0-2 15,0 0-15-15,0 0-7 0,84-18-9 16,-45 11-5-16,10-4 1 0,6-1-3 15,9-3-4-15,-1 0 2 0,-2 1-11 16,-6 2 2-16,-16 4-4 0,-10 3-1 16,-16 2-2-16,-6 3-1 0,-7 0-3 15,0 0-3-15,0 0-5 0,-11 6-17 16,-8 4-34-16,-6 2-95 0,7-5-165 16</inkml:trace>
  <inkml:trace contextRef="#ctx0" brushRef="#br0" timeOffset="13284.33">13173 10836 585 0,'0'0'53'0,"0"0"2"0,0 0-14 16,0 0-9-16,0 0-8 0,0 0-5 15,0 0-3-15,0 0-3 0,0 0-3 16,0 0-5-16,-13-29 0 0,20 5-3 16,-2-1 0-16,-1 0 0 0,-1 0-2 0,0 0 0 15,1-3 0-15,-1 1 0 16,0-1-3-16,0-1 4 0,3 0-5 16,-3 1 4-16,-2 10 0 0,5 1-2 0,-3 7 2 15,-2 4 2-15,1 1-2 0,-2 5 1 16,0-1 0-16,0 1-1 0,1-2 1 15,-1 1 0-15,2-1-3 0,-2 2 1 16,1 0 1-16,4 0 0 0,1 12 1 16,3 8 1-16,0 10 3 0,4 5-3 0,-4 5 4 15,-1 4-4-15,2 4 2 0,-1 4 1 16,-2 2-2-16,1 3 1 0,-1-1-3 16,-3-5 2-16,3-2-1 15,-2-5 1-15,-2-8-1 0,0-5 0 0,0-10-2 16,-2-4 1-16,-1-8-1 0,0-5-1 15,0 3 0-15,0-7-4 0,0 0 0 16,0 0-11-16,0 1-9 0,0 1-22 16,0-1-48-16,0-1-136 0,0 0-92 15</inkml:trace>
  <inkml:trace contextRef="#ctx0" brushRef="#br0" timeOffset="13723.7">13178 11311 441 0,'0'0'84'0,"0"0"-27"15,0 0-18-15,0 0-8 0,0 0-4 16,0 0-3-16,0 0 1 0,0 0-1 16,0 0-3-16,-13 5 0 0,11-5-5 0,2 1-1 15,-1-1-4-15,1 0 2 0,0 0-3 16,0 2-1-16,0-2-2 0,16 0 0 15,8-2 0-15,12-4-1 0,11-1 1 16,8-3 0-16,5-2 0 0,3 2-1 16,-4-1-2-16,-7 4-3 0,-12 0 1 0,-14 4-3 15,-12 2 1-15,-8 1-2 0,-6 0-2 16,0 0 0-16,0 0-1 16,-9 0-3-16,-9 4-6 0,-8 3-13 15,3-1-21-15,7 0-46 0,0-1-160 0,0-4-75 16</inkml:trace>
  <inkml:trace contextRef="#ctx0" brushRef="#br0" timeOffset="14232.04">14511 10930 515 0,'0'0'73'0,"0"0"-5"16,0 0-19-16,0 0-14 0,0 0-10 16,0 0-9-16,0 0-4 0,0 0-1 0,0 0 2 15,0 0 2-15,-26 8 3 0,33-2-1 16,6 0 0-16,9 2-3 0,5-5-2 15,5-2-2-15,7-1 0 0,8-4-3 16,6-3-1-16,8-3-2 0,4-2-2 16,3 0 0-16,-2-1 0 0,-9 5-2 0,-7 0 0 15,-12 1 0-15,-14 6-2 0,-9 0 0 16,-9 1 0-16,-6 0-2 16,0 0-4-16,0-3-7 0,0 3-7 15,1 0-7-15,-1 0-10 0,-1 0-17 0,-12 0-33 16,1-2-105-16,-7-3-117 0</inkml:trace>
  <inkml:trace contextRef="#ctx0" brushRef="#br0" timeOffset="14453.1">14774 10662 712 0,'0'0'47'0,"0"0"-8"16,0 0-9-16,0 0-8 0,0 0-4 15,0 0 1-15,0 0-1 0,16 109-4 16,-5-56-5-16,0 6-1 0,-1 2-6 16,1 1 3-16,-2-3-5 0,1-4 0 15,2-3 2-15,-4-8-4 0,0-3 0 16,-1-8-11-16,0-6-18 0,-1-3-27 0,0-11-95 16,-2-6-177-16,-1-7-14 0</inkml:trace>
  <inkml:trace contextRef="#ctx0" brushRef="#br0" timeOffset="14945.25">16077 10525 693 0,'0'0'40'0,"0"0"-1"0,0 0-4 0,0 0-16 16,0 0-8-16,0 0-5 0,0 0-3 16,0 0 6-16,0 0-2 0,32 79 4 15,-20-35-1-15,-1 4-1 16,-2 3-1-16,-2 2-3 0,1 0-1 0,-2-2-3 15,-3-1 2-15,0-4-2 0,-1-5 1 16,-2-7-2-16,1-12 0 0,-1-8-1 16,0-3 0-16,0-5-3 0,0 0-3 15,0 0-5-15,0-6-9 0,0 0-13 16,0 0-24-16,0 0-31 0,0-5-58 0,-1 0-118 16</inkml:trace>
  <inkml:trace contextRef="#ctx0" brushRef="#br0" timeOffset="15268.73">16077 11162 568 0,'0'0'54'0,"0"0"8"15,0 0-5-15,0 0-19 16,84-5-7-16,-41-2-7 0,9 1-4 16,5-1-3-16,5-2-3 0,3 1-5 15,-4 0-4-15,-7 4-3 0,-10-1-2 0,-15 4-1 16,-13-1 0-16,-8 2-2 0,-8 0-5 15,0 0-9-15,0 0-13 0,0 0-29 16,0 0-47-16,0-1-205 0,-8-1-18 16</inkml:trace>
  <inkml:trace contextRef="#ctx0" brushRef="#br0" timeOffset="16152.07">17183 10685 481 0,'0'0'62'0,"0"0"-8"15,0 0-18-15,0 0-6 0,0 0-9 0,0 0-4 16,0 0 2-16,0 0-3 0,0 0 0 15,0 0 1-15,-13-5 0 0,13 5 0 16,0-2-4-16,0 2-4 0,-2 0-2 16,2-2-2-16,-2 2-1 0,1-1-1 15,-2-3 1-15,0-1-3 0,0-4 0 0,0 2 0 16,1 3-3-16,-1-7 2 0,2 4 1 16,0 2 0-16,-1-7 1 0,2 6-1 15,0 1 1-15,0 1 0 16,0-3 0-16,0-4-1 0,0 1 2 0,4-5-5 15,2 1 5-15,3 3-4 0,-2-1 1 16,5 1 2-16,0 2 0 0,2 2-1 16,2-4 0-16,1 4 1 0,2 0-1 15,1 1 1-15,-1 2 1 0,-6-1-1 16,6 3 1-16,0 2-1 0,1 0-1 0,4 0 0 16,-1 8-1-16,-2 1-1 0,-4 2 1 15,2 3 0-15,-3 2 0 0,-3 3 3 16,-2 3-5-16,-2 0 6 0,-2 3-6 15,-4 3 2-15,-3 1 2 0,0 2-4 16,-10 3 4-16,-7 2-2 0,-4 0 1 16,-6 3 0-16,-2-3-1 0,-3-1 2 15,2-2 2-15,0-5 0 0,2 0 0 16,4-6 0-16,3-1-2 0,4-3 1 16,7-7 0-16,1-4-1 0,8-4 1 0,1-3-3 15,0 0 1-15,0 0-1 0,0 0 0 16,0 0 0-16,0 2 0 0,0 0-1 15,0-2-2-15,0 0-7 0,0 0-13 16,0 0-17-16,0 0-23 0,0 0-34 16,5 0-108-16,0-4-108 0</inkml:trace>
  <inkml:trace contextRef="#ctx0" brushRef="#br0" timeOffset="16387.92">17156 11126 627 0,'0'0'44'16,"0"0"7"-16,0 0-3 0,0 0-7 16,0 0-10-16,0 0-4 0,0 0-5 15,0 0-7-15,121 35-4 0,-56-39-6 16,16-10-2-16,16-4-3 0,13-4-4 15,10-3-12-15,6-3-31 0,1-1-112 16,-11-6-174-16,-3-2-24 0</inkml:trace>
  <inkml:trace contextRef="#ctx0" brushRef="#br0" timeOffset="18987.99">4500 13055 190 0,'0'0'36'0,"-80"14"6"0,51-10-2 0,8 1-3 16,6-3 0-16,11 1 1 0,4-3-2 16,-3 0-9-16,3 0-15 0,0 1-6 15,-3-1-5-15,3 3 0 0,10 3 8 16,9 1 4-16,16 3 2 0,8-1 2 16,6 2-2-16,9 1-2 0,6-1-4 0,5 1-1 15,6-2 4-15,5-1-5 0,10-1 4 16,5-2-6-16,9-3-2 0,8-3 2 15,6 0-3-15,12-6 5 0,6-5-1 16,3-1 1-16,10 0 0 0,1-3-2 16,2 0-1-16,7-3-3 0,0 1 0 0,6 0-1 15,1 0 0-15,3 2 0 0,2-1 1 16,1 3-1-16,2 1 1 16,2-2-1-16,-1 2 2 0,6-3-1 15,-3 1 0-15,6-3 1 0,-1-2-1 0,1 0 0 16,1-1 0-16,7 0-1 0,-1 2 0 15,3 0 0-15,0-1 0 0,2 3 0 16,-2-1 1-16,-3 2-2 0,0 1 2 16,-2 1-2-16,1 0 2 0,-5 1 0 15,1 0 1-15,-1 0-2 0,2 1 0 0,2 1-2 16,2-1 2-16,6 0-1 0,1-1 1 16,7 0 1-16,4-1 0 0,5-3-1 15,5 0-3-15,4-2 5 0,6-2-3 16,6 1 5-16,7 1 3 0,5 1 1 15,5 1 2-15,4-1-4 0,2 0 2 16,1 2 0-16,2 0 0 0,3 0 1 16,-1 0-2-16,-4 4 1 0,-3 0 2 15,-8 3-1-15,-11 0 0 0,-13 3-2 16,-13 1-1-16,-12 1-2 0,-15 3-4 0,-16 0 0 16,-12 0 0-16,-13 5 0 0,-14 3-3 15,-15 2-3-15,-17-1-11 0,-17 6-22 16,-18-2-46-16,-14 2-103 0,-18-2-125 15</inkml:trace>
  <inkml:trace contextRef="#ctx0" brushRef="#br0" timeOffset="19780.76">5177 13643 434 0,'0'0'-5'0,"-125"7"5"0,79-5 1 15,10-1 0-15,14-1-1 0,8 0-2 16,8 0-8-16,0 0 2 0,6 0 1 16,0 0 6-16,16 0 6 0,13-6 4 15,13-1 3-15,4-3 1 0,12 3 2 16,7-2 1-16,10 2 1 0,8-3 3 0,8 3-2 16,7-3 0-16,9 3 3 0,10-1-3 15,10 1-2-15,8 1-4 0,8-1-5 16,10 0-3-16,9-2-3 0,9 0 1 15,7-3-2-15,11 0 1 0,5-4 0 16,9 4 1-16,3-5-1 0,5 4 0 16,6-1-1-16,2 1 2 0,2 0-2 15,3 1 2-15,0 0 0 0,3 2 0 16,6 0 1-16,0 2 0 0,10-4-1 16,1 4 2-16,5-3 0 0,3-1 2 0,3 1-1 15,4-1-2-15,4 1-1 0,5 1-2 16,4-2 1-16,3 1-1 0,2 0 1 15,4 2 0-15,1 0 1 0,1 0-5 16,2 0 6-16,4 0-3 0,0 0 6 16,1 0 3-16,3 4 0 0,-1 1 3 0,3-1 0 15,2 2-2-15,1 1 4 16,2 1-2-16,-1 1 2 0,0 0 0 16,-3 0-1-16,-4 0 1 0,-8 0-2 15,-9 1-2-15,-12 4-2 0,-18-2-3 0,-16 1-1 16,-16 3-2-16,-21 0 0 0,-19 2 3 15,-19 2-6-15,-21 3 4 0,-19-1-7 16,-20 3-3-16,-20-1-13 0,-16 0-37 16,-15 2-91-16,-17-5-178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4:13:38.37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0 587 207 0,'0'0'70'15,"0"0"-5"-15,0 0-8 0,0 0-4 0,0 0-4 16,0 0-7-16,0 0-6 15,32-113-7-15,-31 106-1 0,4 2 1 16,-5 5 1-16,0-1 2 0,0 1-4 16,1-3-4-16,-1 2-4 0,3 1-5 0,-3-2-4 15,2 2-3-15,-2 0 0 0,3 0 0 16,3 0 1-16,-2 2-2 0,8 8-1 16,0 8-1-16,6-1-2 0,5 8 0 15,-4-3-2-15,1 0 1 0,2 2-2 16,-2-2 1-16,3 0-1 0,-4-1 1 0,1 0-1 15,-5 1 4-15,-2-6-2 0,-1 0 2 16,-6-5 2-16,-1-5-1 0,1 5-1 16,-2-5 2-16,-1-1-2 15,2 1-1-15,-5-6 2 0,0 0-2 0,9 0 1 16,6 0-1-16,7-4 0 0,8-11 0 16,-1-6 1-16,3-11-2 0,2-3 0 15,7-7-2-15,2-7-2 0,13 0 3 16,6-4-1-16,8 2 1 0,11 4 2 15,8 0-2-15,6 0 2 0,3 7-1 0,-4-1 1 16,-2 6-1-16,-8 1 1 0,-7 7-1 16,-9 1-5-16,-11 4 5 0,-11 5-5 15,-10 1 3-15,-10 5 1 0,-11 6 0 16,-2 1 1-16,-7 2-1 0,2 0 1 16,0-1 0-16,-8 3-1 0,0-2 0 15,0 2 0-15,3 0 0 0,-2 0-1 16,2-2 0-16,-1 2-2 0,1 0-2 15,-2 0 1-15,2 0-6 0,6 0-10 16,-1 0-12-16,-1 0-40 0,11 0-130 0,-10 2-139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A62B8-ED7E-4D6E-9A93-014178291C11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C15D4-91CA-4DB9-8C01-BAE492E5A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799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75F50-5EBE-4813-A99C-A3F6515BC4AE}" type="datetime1">
              <a:rPr lang="en-IN" smtClean="0"/>
              <a:t>07-03-2024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Jiaul Paik, IIT Kharagpur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116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12D5-A670-4B5E-83AE-05BF6A0190FA}" type="datetime1">
              <a:rPr lang="en-IN" smtClean="0"/>
              <a:t>07-03-2024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Jiaul Paik, IIT Kharagpur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880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8860B-7336-476D-A8E9-95A8E7EAE273}" type="datetime1">
              <a:rPr lang="en-IN" smtClean="0"/>
              <a:t>07-03-2024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Jiaul Paik, IIT Kharagpur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180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E200FC-157C-4706-B012-F517F4ED0D96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Jiaul Paik, IIT Kharagpur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387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5C173C-61CD-476A-A03B-FBCC5C2FCF8D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Jiaul Paik, IIT Kharagpur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655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CEF4A4-6EEE-44BC-82F6-853B5D145B31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Jiaul Paik, IIT Kharagpur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474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8685D2-80F4-49F4-BACB-0D3E21C98229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Jiaul Paik, IIT Kharagpur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953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FCA98B-784E-4902-8D01-D61D6A365DB1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Jiaul Paik, IIT Kharagpur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207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4106B-8AE2-43FE-BC8D-A9E8D10456B1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Jiaul Paik, IIT Kharagpur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8152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2D871-EEB9-4EA6-A1DC-472C4095B5C3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Jiaul Paik, IIT Kharagpur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1065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2ADC00-A0F8-43DD-8B67-FC84CAB4B4D4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Jiaul Paik, IIT Kharagpur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582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>
            <a:lvl1pPr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749"/>
            <a:ext cx="10515600" cy="4705214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78FEB-76DE-4BDD-A599-FA719114D3D7}" type="datetime1">
              <a:rPr lang="en-IN" smtClean="0"/>
              <a:t>07-03-2024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IN" dirty="0"/>
              <a:t>Jiaul Paik, IIT </a:t>
            </a:r>
            <a:r>
              <a:rPr lang="en-IN" dirty="0" err="1"/>
              <a:t>Kharagpur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68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43E841-5902-4439-A93D-C1E779BAEBD9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Jiaul Paik, IIT Kharagpur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459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EE537-FBBB-4A41-9E8A-7DC01AB1B99C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Jiaul Paik, IIT Kharagpur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0614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EEB992-9782-4C51-96EC-117A90EC67E1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Jiaul Paik, IIT Kharagpur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072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11157E-6995-47DF-88D7-CE75A04B35A3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Jiaul Paik, IIT Kharagpur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1507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71A236-11B5-4283-A552-02E2D1D1FF8B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Jiaul Paik, IIT Kharagpur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7618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B2684A-9B3D-43DC-BD24-9385F9E3AB94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Jiaul Paik, IIT Kharagpur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4321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4469DD-8BA2-4B14-8FFA-209141161548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Jiaul Paik, IIT Kharagpur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264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CC4C57-FA6B-4CC7-BB36-57F7533917D5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Jiaul Paik, IIT Kharagpur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8044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5777F5-480E-4B53-B84C-6BAD88B61452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Jiaul Paik, IIT Kharagpur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9161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DA119-818E-4481-9CB6-5D749ABC576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Jiaul Paik, IIT Kharagpur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257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99F27-8661-462B-84A3-EA51CD2196B7}" type="datetime1">
              <a:rPr lang="en-IN" smtClean="0"/>
              <a:t>07-03-2024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Jiaul Paik, IIT Kharagpur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8690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7128B6-7BB9-4F54-9DAA-89C02754CAE4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Jiaul Paik, IIT Kharagpur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8431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C0854A-4B55-4B83-9E62-699101A1E0F4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Jiaul Paik, IIT Kharagpur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0678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51D19A-2341-455E-B9A0-B35D474D4B45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Jiaul Paik, IIT Kharagpur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8651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481A40-8608-45BC-9D16-6744C8173A37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Jiaul Paik, IIT Kharagpur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3813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7DD862-E2B5-417D-A3D8-E5FD53A6207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0469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7DD862-E2B5-417D-A3D8-E5FD53A6207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249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7DD862-E2B5-417D-A3D8-E5FD53A6207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66741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7DD862-E2B5-417D-A3D8-E5FD53A6207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8534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7DD862-E2B5-417D-A3D8-E5FD53A6207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77458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7DD862-E2B5-417D-A3D8-E5FD53A6207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39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D719D-C72B-4A41-BB7E-5C2C77486066}" type="datetime1">
              <a:rPr lang="en-IN" smtClean="0"/>
              <a:t>07-03-2024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Jiaul Paik, IIT Kharagpur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3760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7DD862-E2B5-417D-A3D8-E5FD53A6207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77422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7DD862-E2B5-417D-A3D8-E5FD53A6207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1442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7DD862-E2B5-417D-A3D8-E5FD53A6207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144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7DD862-E2B5-417D-A3D8-E5FD53A6207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7371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7DD862-E2B5-417D-A3D8-E5FD53A6207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2311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56C7D-80BB-4E92-B700-4652E98A8918}" type="datetime1">
              <a:rPr lang="en-IN" smtClean="0"/>
              <a:t>07-03-2024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Jiaul Paik, IIT Kharagpur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970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7BA3D-40B8-4297-AE52-A5FD318C79A7}" type="datetime1">
              <a:rPr lang="en-IN" smtClean="0"/>
              <a:t>07-03-2024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Jiaul Paik, IIT Kharagpur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233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3B-3AE4-4BDD-A173-34C0C275D7AA}" type="datetime1">
              <a:rPr lang="en-IN" smtClean="0"/>
              <a:t>07-03-2024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Jiaul Paik, IIT Kharagpur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52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8F893-7D36-425E-80B5-3BDC70330404}" type="datetime1">
              <a:rPr lang="en-IN" smtClean="0"/>
              <a:t>07-03-2024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Jiaul Paik, IIT Kharagpur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820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41FB-6EA7-4ABB-91B7-28FD10EE58CE}" type="datetime1">
              <a:rPr lang="en-IN" smtClean="0"/>
              <a:t>07-03-2024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Jiaul Paik, IIT Kharagpur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17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9DD40-6B87-4888-9B49-8CFF0C503AC6}" type="datetime1">
              <a:rPr lang="en-IN" smtClean="0"/>
              <a:t>07-03-2024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Jiaul Paik, IIT Kharagpur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163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9E9C1-C253-4C9C-9D46-585979620C16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Jiaul Paik, IIT Kharagpur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81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E3CAC-41D5-4353-B62B-B593EB2E687C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Jiaul Paik, IIT Kharagpur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717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7DD862-E2B5-417D-A3D8-E5FD53A6207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07-03-2024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200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20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22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25.png"/><Relationship Id="rId2" Type="http://schemas.openxmlformats.org/officeDocument/2006/relationships/image" Target="NUL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23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Relationship Id="rId8" Type="http://schemas.openxmlformats.org/officeDocument/2006/relationships/image" Target="NULL"/><Relationship Id="rId3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42" Type="http://schemas.openxmlformats.org/officeDocument/2006/relationships/image" Target="NULL"/><Relationship Id="rId47" Type="http://schemas.openxmlformats.org/officeDocument/2006/relationships/image" Target="NULL"/><Relationship Id="rId50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9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40" Type="http://schemas.openxmlformats.org/officeDocument/2006/relationships/image" Target="NULL"/><Relationship Id="rId45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49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NULL"/><Relationship Id="rId46" Type="http://schemas.openxmlformats.org/officeDocument/2006/relationships/image" Target="NULL"/><Relationship Id="rId20" Type="http://schemas.openxmlformats.org/officeDocument/2006/relationships/image" Target="NULL"/><Relationship Id="rId41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4.xml"/><Relationship Id="rId6" Type="http://schemas.openxmlformats.org/officeDocument/2006/relationships/image" Target="NULL"/><Relationship Id="rId5" Type="http://schemas.openxmlformats.org/officeDocument/2006/relationships/customXml" Target="../ink/ink6.xml"/><Relationship Id="rId4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5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5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5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3.png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NULL"/><Relationship Id="rId1" Type="http://schemas.openxmlformats.org/officeDocument/2006/relationships/slideLayout" Target="../slideLayouts/slideLayout3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NULL"/><Relationship Id="rId1" Type="http://schemas.openxmlformats.org/officeDocument/2006/relationships/slideLayout" Target="../slideLayouts/slideLayout3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5.xml"/><Relationship Id="rId4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3431" y="2927838"/>
            <a:ext cx="11693769" cy="860226"/>
          </a:xfrm>
        </p:spPr>
        <p:txBody>
          <a:bodyPr>
            <a:normAutofit fontScale="90000"/>
          </a:bodyPr>
          <a:lstStyle/>
          <a:p>
            <a:r>
              <a:rPr lang="en-IN" sz="4800" b="1" dirty="0">
                <a:solidFill>
                  <a:schemeClr val="accent4">
                    <a:lumMod val="75000"/>
                  </a:schemeClr>
                </a:solidFill>
                <a:latin typeface="Century Schoolbook" panose="02040604050505020304" pitchFamily="18" charset="0"/>
              </a:rPr>
              <a:t>Fundamentals of Deep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896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459" y="180946"/>
            <a:ext cx="10515600" cy="732155"/>
          </a:xfrm>
        </p:spPr>
        <p:txBody>
          <a:bodyPr/>
          <a:lstStyle/>
          <a:p>
            <a:r>
              <a:rPr lang="en-US" dirty="0"/>
              <a:t>Structure of Deep Network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9734" y="1295400"/>
            <a:ext cx="4018280" cy="221742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825068" y="2209800"/>
            <a:ext cx="6773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37868" y="205591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66519" y="4300210"/>
            <a:ext cx="82638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One input layer with a set of nodes that take the feature values for a sample</a:t>
            </a:r>
          </a:p>
          <a:p>
            <a:pPr marL="6784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nodes in this layer = dimension of the data = # features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One output layer with a set of nodes, that gives the class labels</a:t>
            </a:r>
          </a:p>
          <a:p>
            <a:pPr marL="6784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nodes in this layer = # class label in the training 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Multiple hidden layers, each layer contains a set of nodes</a:t>
            </a:r>
          </a:p>
          <a:p>
            <a:pPr marL="6212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Higher the number of hidden layers, deeper the network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67467" y="3960912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Components of Deep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28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162" y="2932387"/>
            <a:ext cx="8529437" cy="46501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Ingredients of a Deep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6237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531" y="295415"/>
            <a:ext cx="8229600" cy="388813"/>
          </a:xfrm>
        </p:spPr>
        <p:txBody>
          <a:bodyPr>
            <a:normAutofit fontScale="90000"/>
          </a:bodyPr>
          <a:lstStyle/>
          <a:p>
            <a:r>
              <a:rPr lang="en-US" dirty="0"/>
              <a:t>Ingredients of a Deep Network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064" y="1066802"/>
            <a:ext cx="4021667" cy="221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76400" y="3656112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Things you need to have in order to describe a deep network: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39670" y="4191000"/>
                <a:ext cx="8952131" cy="2384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1. Weight (strength of connection) from one node to the another node in the next layer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𝑖𝑗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𝑙</m:t>
                        </m:r>
                      </m:sup>
                    </m:sSubSup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→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𝑐𝑜𝑛𝑛𝑒𝑐𝑡𝑖𝑜𝑛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𝑤𝑒𝑖𝑔h𝑡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𝑜𝑓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𝑛𝑜𝑑𝑒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𝑖𝑛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𝑙𝑎𝑦𝑒𝑟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𝑙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𝑡𝑜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𝑡h𝑒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𝑛𝑜𝑑𝑒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𝑖𝑛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𝑙𝑎𝑦𝑒𝑟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𝑙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+1 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2. Bias of each non-input node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𝑏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𝑙</m:t>
                        </m:r>
                      </m:sup>
                    </m:sSubSup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→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𝑏𝑖𝑎𝑠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𝑜𝑓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𝑛𝑜𝑑𝑒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𝑖𝑛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𝑙𝑎𝑦𝑒𝑟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𝑙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3. Activation function inside each non-input node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  Ex: sigmoid function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670" y="4191000"/>
                <a:ext cx="8952131" cy="2384114"/>
              </a:xfrm>
              <a:prstGeom prst="rect">
                <a:avLst/>
              </a:prstGeom>
              <a:blipFill>
                <a:blip r:embed="rId3"/>
                <a:stretch>
                  <a:fillRect l="-613" t="-1535" b="-30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916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9160"/>
            <a:ext cx="8229600" cy="465013"/>
          </a:xfrm>
        </p:spPr>
        <p:txBody>
          <a:bodyPr>
            <a:normAutofit fontScale="90000"/>
          </a:bodyPr>
          <a:lstStyle/>
          <a:p>
            <a:r>
              <a:rPr lang="en-US" dirty="0"/>
              <a:t>Ingredients of a Deep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99735" y="1447801"/>
            <a:ext cx="571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 does a non-input neuron of the network do?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67467" y="2057400"/>
            <a:ext cx="5942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Each node takes inputs from nodes from previous layer,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linearly combines them,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then passes through the activation function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468" y="3200402"/>
            <a:ext cx="4080933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14801" y="4953000"/>
                <a:ext cx="5194051" cy="156966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     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∗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4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∗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𝑏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Output: 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∗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4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∗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𝑏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is the activation function (e.g., sigmoid function)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1" y="4953000"/>
                <a:ext cx="5194051" cy="1569660"/>
              </a:xfrm>
              <a:prstGeom prst="rect">
                <a:avLst/>
              </a:prstGeom>
              <a:blipFill>
                <a:blip r:embed="rId3"/>
                <a:stretch>
                  <a:fillRect l="-1639" t="-1931" r="-234" b="-7722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 flipV="1">
            <a:off x="3962400" y="4495800"/>
            <a:ext cx="10668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35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Activation Function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59" y="1587643"/>
            <a:ext cx="11487039" cy="504406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258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vs. Shallow Network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47" y="1371599"/>
            <a:ext cx="8756727" cy="3773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71777" y="5144654"/>
            <a:ext cx="76995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What is the # features of the data the deep network trying to model?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How many class labels are there in that data?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292934"/>
              </a:solid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How many parameters the deep net has?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84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497" y="3042677"/>
            <a:ext cx="6661518" cy="54121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Training Deep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986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8734"/>
            <a:ext cx="10744200" cy="2942881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Backpropagation Algorithm</a:t>
            </a:r>
            <a:br>
              <a:rPr lang="en-US" sz="3600" b="1" dirty="0">
                <a:solidFill>
                  <a:srgbClr val="C00000"/>
                </a:solidFill>
              </a:rPr>
            </a:br>
            <a:br>
              <a:rPr lang="en-US" sz="3600" b="1" dirty="0">
                <a:solidFill>
                  <a:srgbClr val="C00000"/>
                </a:solidFill>
              </a:rPr>
            </a:br>
            <a:br>
              <a:rPr lang="en-US" sz="3600" b="1" dirty="0">
                <a:solidFill>
                  <a:srgbClr val="C00000"/>
                </a:solidFill>
              </a:rPr>
            </a:br>
            <a:r>
              <a:rPr lang="en-US" sz="3600" b="1" dirty="0"/>
              <a:t>The Pillar of Deep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861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043" y="238603"/>
            <a:ext cx="8229600" cy="465013"/>
          </a:xfrm>
        </p:spPr>
        <p:txBody>
          <a:bodyPr>
            <a:normAutofit fontScale="90000"/>
          </a:bodyPr>
          <a:lstStyle/>
          <a:p>
            <a:r>
              <a:rPr lang="en-US" dirty="0"/>
              <a:t>Training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1" y="1116623"/>
            <a:ext cx="8229600" cy="5334000"/>
          </a:xfrm>
        </p:spPr>
        <p:txBody>
          <a:bodyPr/>
          <a:lstStyle/>
          <a:p>
            <a:r>
              <a:rPr lang="en-US" sz="2400" dirty="0"/>
              <a:t>Let us start with the simplest network: </a:t>
            </a:r>
          </a:p>
          <a:p>
            <a:pPr lvl="1"/>
            <a:r>
              <a:rPr lang="en-US" sz="2000" dirty="0"/>
              <a:t>One feature, 2 class, 2 hidden nodes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4" name="Oval 3"/>
          <p:cNvSpPr/>
          <p:nvPr/>
        </p:nvSpPr>
        <p:spPr>
          <a:xfrm>
            <a:off x="2573867" y="3091190"/>
            <a:ext cx="406400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</a:p>
        </p:txBody>
      </p:sp>
      <p:sp>
        <p:nvSpPr>
          <p:cNvPr id="5" name="Oval 4"/>
          <p:cNvSpPr/>
          <p:nvPr/>
        </p:nvSpPr>
        <p:spPr>
          <a:xfrm>
            <a:off x="4064000" y="3091190"/>
            <a:ext cx="4064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5621867" y="3091190"/>
            <a:ext cx="406400" cy="4572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7247467" y="3091190"/>
            <a:ext cx="406400" cy="4572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cxnSp>
        <p:nvCxnSpPr>
          <p:cNvPr id="11" name="Straight Arrow Connector 10"/>
          <p:cNvCxnSpPr>
            <a:stCxn id="7" idx="6"/>
          </p:cNvCxnSpPr>
          <p:nvPr/>
        </p:nvCxnSpPr>
        <p:spPr>
          <a:xfrm flipV="1">
            <a:off x="7653868" y="3319791"/>
            <a:ext cx="74506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6"/>
            <a:endCxn id="7" idx="2"/>
          </p:cNvCxnSpPr>
          <p:nvPr/>
        </p:nvCxnSpPr>
        <p:spPr>
          <a:xfrm>
            <a:off x="6028267" y="331979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6"/>
            <a:endCxn id="6" idx="2"/>
          </p:cNvCxnSpPr>
          <p:nvPr/>
        </p:nvCxnSpPr>
        <p:spPr>
          <a:xfrm>
            <a:off x="4470401" y="3319790"/>
            <a:ext cx="11514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6"/>
            <a:endCxn id="5" idx="2"/>
          </p:cNvCxnSpPr>
          <p:nvPr/>
        </p:nvCxnSpPr>
        <p:spPr>
          <a:xfrm>
            <a:off x="2980268" y="3319790"/>
            <a:ext cx="10837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326552" y="2937302"/>
                <a:ext cx="513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552" y="2937302"/>
                <a:ext cx="513026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850553" y="2938013"/>
                <a:ext cx="518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553" y="2938013"/>
                <a:ext cx="5183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440435" y="2936524"/>
                <a:ext cx="518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435" y="2936524"/>
                <a:ext cx="518347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079238" y="2707214"/>
                <a:ext cx="468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38" y="2707214"/>
                <a:ext cx="4685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669650" y="2710191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50" y="2710191"/>
                <a:ext cx="473848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291546" y="2710191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546" y="2710191"/>
                <a:ext cx="473848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534401" y="3121224"/>
                <a:ext cx="14248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𝑂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 (output)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1" y="3121224"/>
                <a:ext cx="1424814" cy="369332"/>
              </a:xfrm>
              <a:prstGeom prst="rect">
                <a:avLst/>
              </a:prstGeom>
              <a:blipFill>
                <a:blip r:embed="rId8"/>
                <a:stretch>
                  <a:fillRect t="-8197" r="-3419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71800" y="3697813"/>
                <a:ext cx="1839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∗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x</m:t>
                      </m:r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3697813"/>
                <a:ext cx="1839734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95600" y="4081789"/>
                <a:ext cx="12999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𝑂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4081789"/>
                <a:ext cx="1299908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800601" y="3700790"/>
                <a:ext cx="218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f</m:t>
                          </m:r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I</m:t>
                          </m:r>
                        </m:e>
                        <m:sub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)+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1" y="3700790"/>
                <a:ext cx="2183739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800600" y="4081790"/>
                <a:ext cx="1310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𝑂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4081790"/>
                <a:ext cx="1310552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045206" y="3700790"/>
                <a:ext cx="22511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206" y="3700790"/>
                <a:ext cx="2251194" cy="369332"/>
              </a:xfrm>
              <a:prstGeom prst="rect">
                <a:avLst/>
              </a:prstGeom>
              <a:blipFill>
                <a:blip r:embed="rId1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071448" y="4070267"/>
                <a:ext cx="1310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𝑂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448" y="4070267"/>
                <a:ext cx="1310552" cy="369332"/>
              </a:xfrm>
              <a:prstGeom prst="rect">
                <a:avLst/>
              </a:prstGeom>
              <a:blipFill>
                <a:blip r:embed="rId1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733800" y="4800600"/>
                <a:ext cx="6574428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  </m:t>
                        </m:r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𝑰</m:t>
                        </m:r>
                      </m:e>
                      <m:sub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𝒊</m:t>
                        </m:r>
                      </m:sub>
                    </m:sSub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→</m:t>
                    </m:r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𝑰𝒏𝒑𝒖𝒕</m:t>
                    </m:r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𝒕𝒐</m:t>
                    </m:r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𝒏𝒆𝒖𝒓𝒐𝒏</m:t>
                    </m:r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𝒊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</a:rPr>
                  <a:t>(except the </a:t>
                </a:r>
                <a:r>
                  <a:rPr lang="en-US" sz="2000" dirty="0">
                    <a:solidFill>
                      <a:srgbClr val="0070C0"/>
                    </a:solidFill>
                    <a:latin typeface="Arial"/>
                  </a:rPr>
                  <a:t>first layer’s neuron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𝑶</m:t>
                        </m:r>
                      </m:e>
                      <m:sub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𝐎𝐮𝐭</m:t>
                    </m:r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𝒑𝒖𝒕</m:t>
                    </m:r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𝒇𝒓𝒐𝒎</m:t>
                    </m:r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𝒏𝒆𝒖𝒓𝒐𝒏</m:t>
                    </m:r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𝒊</m:t>
                    </m:r>
                  </m:oMath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𝒇</m:t>
                    </m:r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→</m:t>
                    </m:r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𝑨𝒄𝒕𝒊𝒗𝒂𝒕𝒊𝒐𝒏</m:t>
                    </m:r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𝒇𝒖𝒏𝒄𝒕𝒊𝒐𝒏</m:t>
                    </m:r>
                  </m:oMath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4800600"/>
                <a:ext cx="6574428" cy="1631216"/>
              </a:xfrm>
              <a:prstGeom prst="rect">
                <a:avLst/>
              </a:prstGeom>
              <a:blipFill>
                <a:blip r:embed="rId15"/>
                <a:stretch>
                  <a:fillRect t="-1873" b="-33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23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62" y="230646"/>
            <a:ext cx="8229600" cy="465013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4">
                    <a:lumMod val="50000"/>
                  </a:schemeClr>
                </a:solidFill>
              </a:rPr>
              <a:t>Training Neural Network</a:t>
            </a:r>
          </a:p>
        </p:txBody>
      </p:sp>
      <p:sp>
        <p:nvSpPr>
          <p:cNvPr id="5" name="Oval 4"/>
          <p:cNvSpPr/>
          <p:nvPr/>
        </p:nvSpPr>
        <p:spPr>
          <a:xfrm>
            <a:off x="2235200" y="1984177"/>
            <a:ext cx="406400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</a:p>
        </p:txBody>
      </p:sp>
      <p:sp>
        <p:nvSpPr>
          <p:cNvPr id="6" name="Oval 5"/>
          <p:cNvSpPr/>
          <p:nvPr/>
        </p:nvSpPr>
        <p:spPr>
          <a:xfrm>
            <a:off x="3725333" y="1984177"/>
            <a:ext cx="4064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5283200" y="1984177"/>
            <a:ext cx="406400" cy="4572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6908800" y="1984177"/>
            <a:ext cx="406400" cy="4572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cxnSp>
        <p:nvCxnSpPr>
          <p:cNvPr id="9" name="Straight Arrow Connector 8"/>
          <p:cNvCxnSpPr>
            <a:stCxn id="8" idx="6"/>
          </p:cNvCxnSpPr>
          <p:nvPr/>
        </p:nvCxnSpPr>
        <p:spPr>
          <a:xfrm flipV="1">
            <a:off x="7315201" y="2212778"/>
            <a:ext cx="74506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6"/>
            <a:endCxn id="8" idx="2"/>
          </p:cNvCxnSpPr>
          <p:nvPr/>
        </p:nvCxnSpPr>
        <p:spPr>
          <a:xfrm>
            <a:off x="5689600" y="2212777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6"/>
            <a:endCxn id="7" idx="2"/>
          </p:cNvCxnSpPr>
          <p:nvPr/>
        </p:nvCxnSpPr>
        <p:spPr>
          <a:xfrm>
            <a:off x="4131734" y="2212777"/>
            <a:ext cx="11514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6"/>
            <a:endCxn id="6" idx="2"/>
          </p:cNvCxnSpPr>
          <p:nvPr/>
        </p:nvCxnSpPr>
        <p:spPr>
          <a:xfrm>
            <a:off x="2641601" y="2212777"/>
            <a:ext cx="10837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987886" y="1830289"/>
                <a:ext cx="513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86" y="1830289"/>
                <a:ext cx="51302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511886" y="1831000"/>
                <a:ext cx="518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86" y="1831000"/>
                <a:ext cx="5183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101768" y="1829510"/>
                <a:ext cx="518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768" y="1829510"/>
                <a:ext cx="5183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740572" y="1600201"/>
                <a:ext cx="468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572" y="1600201"/>
                <a:ext cx="4685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330984" y="1603178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984" y="1603178"/>
                <a:ext cx="4738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952880" y="1603178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880" y="1603178"/>
                <a:ext cx="4738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195734" y="2014211"/>
                <a:ext cx="14248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𝑂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 (output)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734" y="2014211"/>
                <a:ext cx="1424814" cy="369332"/>
              </a:xfrm>
              <a:prstGeom prst="rect">
                <a:avLst/>
              </a:prstGeom>
              <a:blipFill>
                <a:blip r:embed="rId8"/>
                <a:stretch>
                  <a:fillRect t="-8197" r="-3846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00400" y="2590800"/>
                <a:ext cx="16537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∗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x</m:t>
                      </m:r>
                      <m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0" 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590800"/>
                <a:ext cx="1653786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200401" y="2974776"/>
                <a:ext cx="11760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𝑂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1" y="2974776"/>
                <a:ext cx="1176091" cy="338554"/>
              </a:xfrm>
              <a:prstGeom prst="rect">
                <a:avLst/>
              </a:prstGeom>
              <a:blipFill>
                <a:blip r:embed="rId1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876801" y="2593777"/>
                <a:ext cx="19580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f</m:t>
                          </m:r>
                          <m:r>
                            <a:rPr kumimoji="0" 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kumimoji="0" 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I</m:t>
                          </m:r>
                        </m:e>
                        <m:sub>
                          <m:r>
                            <a:rPr kumimoji="0" 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)+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0" 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1" y="2593777"/>
                <a:ext cx="1958037" cy="338554"/>
              </a:xfrm>
              <a:prstGeom prst="rect">
                <a:avLst/>
              </a:prstGeom>
              <a:blipFill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876801" y="2974777"/>
                <a:ext cx="11855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𝑂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1" y="2974777"/>
                <a:ext cx="1185581" cy="338554"/>
              </a:xfrm>
              <a:prstGeom prst="rect">
                <a:avLst/>
              </a:prstGeom>
              <a:blipFill>
                <a:blip r:embed="rId1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820762" y="2593777"/>
                <a:ext cx="20184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0" 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762" y="2593777"/>
                <a:ext cx="2018438" cy="338554"/>
              </a:xfrm>
              <a:prstGeom prst="rect">
                <a:avLst/>
              </a:prstGeom>
              <a:blipFill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891620" y="2963254"/>
                <a:ext cx="11855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𝑂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620" y="2963254"/>
                <a:ext cx="1185581" cy="338554"/>
              </a:xfrm>
              <a:prstGeom prst="rect">
                <a:avLst/>
              </a:prstGeom>
              <a:blipFill>
                <a:blip r:embed="rId1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02934" y="3962401"/>
                <a:ext cx="5025799" cy="2299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Now, we need an error/performance function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What can be an error function? </a:t>
                </a: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𝐸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            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𝑂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= predicted by neural net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               y = gold standard (from training data)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934" y="3962401"/>
                <a:ext cx="5025799" cy="2299347"/>
              </a:xfrm>
              <a:prstGeom prst="rect">
                <a:avLst/>
              </a:prstGeom>
              <a:blipFill>
                <a:blip r:embed="rId15"/>
                <a:stretch>
                  <a:fillRect l="-850" t="-1326" r="-364" b="-26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78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036" y="3034434"/>
            <a:ext cx="10515600" cy="732155"/>
          </a:xfrm>
        </p:spPr>
        <p:txBody>
          <a:bodyPr/>
          <a:lstStyle/>
          <a:p>
            <a:pPr algn="ctr"/>
            <a:r>
              <a:rPr lang="en-IN" dirty="0"/>
              <a:t>Motivation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751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235200" y="1755577"/>
            <a:ext cx="406400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</a:p>
        </p:txBody>
      </p:sp>
      <p:sp>
        <p:nvSpPr>
          <p:cNvPr id="5" name="Oval 4"/>
          <p:cNvSpPr/>
          <p:nvPr/>
        </p:nvSpPr>
        <p:spPr>
          <a:xfrm>
            <a:off x="3725333" y="1755577"/>
            <a:ext cx="4064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5283200" y="1755577"/>
            <a:ext cx="406400" cy="4572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6908800" y="1755577"/>
            <a:ext cx="406400" cy="4572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cxnSp>
        <p:nvCxnSpPr>
          <p:cNvPr id="8" name="Straight Arrow Connector 7"/>
          <p:cNvCxnSpPr>
            <a:stCxn id="7" idx="6"/>
          </p:cNvCxnSpPr>
          <p:nvPr/>
        </p:nvCxnSpPr>
        <p:spPr>
          <a:xfrm flipV="1">
            <a:off x="7315201" y="1984178"/>
            <a:ext cx="74506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6"/>
            <a:endCxn id="7" idx="2"/>
          </p:cNvCxnSpPr>
          <p:nvPr/>
        </p:nvCxnSpPr>
        <p:spPr>
          <a:xfrm>
            <a:off x="5689600" y="1984177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6"/>
            <a:endCxn id="6" idx="2"/>
          </p:cNvCxnSpPr>
          <p:nvPr/>
        </p:nvCxnSpPr>
        <p:spPr>
          <a:xfrm>
            <a:off x="4131734" y="1984177"/>
            <a:ext cx="11514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6"/>
            <a:endCxn id="5" idx="2"/>
          </p:cNvCxnSpPr>
          <p:nvPr/>
        </p:nvCxnSpPr>
        <p:spPr>
          <a:xfrm>
            <a:off x="2641601" y="1984177"/>
            <a:ext cx="10837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987886" y="1601688"/>
                <a:ext cx="513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86" y="1601688"/>
                <a:ext cx="513026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11886" y="1602400"/>
                <a:ext cx="518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86" y="1602400"/>
                <a:ext cx="5183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101768" y="1600910"/>
                <a:ext cx="518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768" y="1600910"/>
                <a:ext cx="518347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40572" y="1371601"/>
                <a:ext cx="468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572" y="1371601"/>
                <a:ext cx="4685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330984" y="1374578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984" y="1374578"/>
                <a:ext cx="4738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952880" y="1374578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880" y="1374578"/>
                <a:ext cx="4738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195734" y="1785611"/>
                <a:ext cx="14248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𝑂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 (output)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734" y="1785611"/>
                <a:ext cx="1424814" cy="369332"/>
              </a:xfrm>
              <a:prstGeom prst="rect">
                <a:avLst/>
              </a:prstGeom>
              <a:blipFill>
                <a:blip r:embed="rId8"/>
                <a:stretch>
                  <a:fillRect t="-9836" r="-3846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895600" y="2362201"/>
                <a:ext cx="1839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∗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x</m:t>
                      </m:r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2362201"/>
                <a:ext cx="183973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895600" y="2746177"/>
                <a:ext cx="12999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𝑂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2746177"/>
                <a:ext cx="1299908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24401" y="2365178"/>
                <a:ext cx="218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f</m:t>
                          </m:r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I</m:t>
                          </m:r>
                        </m:e>
                        <m:sub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)+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1" y="2365178"/>
                <a:ext cx="2183739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24400" y="2746178"/>
                <a:ext cx="1310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𝑂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746178"/>
                <a:ext cx="1310552" cy="369332"/>
              </a:xfrm>
              <a:prstGeom prst="rect">
                <a:avLst/>
              </a:prstGeom>
              <a:blipFill>
                <a:blip r:embed="rId1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892806" y="2365178"/>
                <a:ext cx="22511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806" y="2365178"/>
                <a:ext cx="2251194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934200" y="2743200"/>
                <a:ext cx="1310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𝑂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2743200"/>
                <a:ext cx="1310552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2404359" y="3420886"/>
                <a:ext cx="4359655" cy="402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Error/performance function:  </a:t>
                </a:r>
                <a14:m>
                  <m:oMath xmlns:m="http://schemas.openxmlformats.org/officeDocument/2006/math">
                    <m:r>
                      <a:rPr kumimoji="0" lang="en-US" sz="1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𝑬</m:t>
                    </m:r>
                    <m:r>
                      <a:rPr kumimoji="0" lang="en-US" sz="1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𝟏</m:t>
                        </m:r>
                      </m:num>
                      <m:den>
                        <m:r>
                          <a:rPr kumimoji="0" lang="en-US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kumimoji="0" lang="en-US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6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6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𝑶</m:t>
                                </m:r>
                              </m:e>
                              <m:sub>
                                <m:r>
                                  <a:rPr kumimoji="0" lang="en-US" sz="16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kumimoji="0" lang="en-US" sz="1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US" sz="1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</m:d>
                      </m:e>
                      <m:sup>
                        <m:r>
                          <a:rPr kumimoji="0" lang="en-US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𝟐</m:t>
                        </m:r>
                      </m:sup>
                    </m:sSup>
                  </m:oMath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359" y="3420886"/>
                <a:ext cx="4359655" cy="402482"/>
              </a:xfrm>
              <a:prstGeom prst="rect">
                <a:avLst/>
              </a:prstGeom>
              <a:blipFill>
                <a:blip r:embed="rId15"/>
                <a:stretch>
                  <a:fillRect l="-559"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2387834" y="4083928"/>
            <a:ext cx="4578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How can we find good values of parameters?</a:t>
            </a:r>
          </a:p>
          <a:p>
            <a:pPr marL="6212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Answer: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By gradient descent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370668" y="4932775"/>
                <a:ext cx="5777287" cy="729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What is the gradient descent rule for a parameter say,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?</a:t>
                </a:r>
              </a:p>
              <a:p>
                <a:pPr marL="6212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𝟏</m:t>
                        </m:r>
                      </m:sub>
                      <m:sup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𝒏𝒆𝒘</m:t>
                        </m:r>
                      </m:sup>
                    </m:sSubSup>
                    <m:r>
                      <a:rPr kumimoji="0" lang="en-US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</m:t>
                    </m:r>
                    <m:sSubSup>
                      <m:sSubSupPr>
                        <m:ctrlP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𝟏</m:t>
                        </m:r>
                      </m:sub>
                      <m:sup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𝒐𝒍𝒅</m:t>
                        </m:r>
                      </m:sup>
                    </m:sSubSup>
                    <m:r>
                      <a:rPr kumimoji="0" lang="en-US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−</m:t>
                    </m:r>
                    <m:r>
                      <a:rPr kumimoji="0" lang="en-US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𝒓</m:t>
                    </m:r>
                    <m:r>
                      <a:rPr kumimoji="0" lang="en-US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∗ </m:t>
                    </m:r>
                    <m:f>
                      <m:fPr>
                        <m:ctrlP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𝑬</m:t>
                        </m:r>
                      </m:num>
                      <m:den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sSub>
                          <m:sSubPr>
                            <m:ctrlPr>
                              <a:rPr kumimoji="0" lang="en-US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kumimoji="0" lang="en-US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668" y="4932775"/>
                <a:ext cx="5777287" cy="729752"/>
              </a:xfrm>
              <a:prstGeom prst="rect">
                <a:avLst/>
              </a:prstGeom>
              <a:blipFill>
                <a:blip r:embed="rId16"/>
                <a:stretch>
                  <a:fillRect l="-422" t="-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506134" y="5806060"/>
                <a:ext cx="2991588" cy="732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Now, the biggest question: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  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How can we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𝑬</m:t>
                        </m:r>
                      </m:num>
                      <m:den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sSub>
                          <m:sSubPr>
                            <m:ctrlPr>
                              <a:rPr kumimoji="0" lang="en-US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kumimoji="0" lang="en-US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𝒊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? 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134" y="5806060"/>
                <a:ext cx="2991588" cy="732701"/>
              </a:xfrm>
              <a:prstGeom prst="rect">
                <a:avLst/>
              </a:prstGeom>
              <a:blipFill>
                <a:blip r:embed="rId17"/>
                <a:stretch>
                  <a:fillRect l="-1018" t="-24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196362" y="230646"/>
            <a:ext cx="8229600" cy="465013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4">
                    <a:lumMod val="50000"/>
                  </a:schemeClr>
                </a:solidFill>
              </a:rPr>
              <a:t>Training Neural Network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31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032000" y="1603177"/>
            <a:ext cx="406400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</a:p>
        </p:txBody>
      </p:sp>
      <p:sp>
        <p:nvSpPr>
          <p:cNvPr id="5" name="Oval 4"/>
          <p:cNvSpPr/>
          <p:nvPr/>
        </p:nvSpPr>
        <p:spPr>
          <a:xfrm>
            <a:off x="3522133" y="1603177"/>
            <a:ext cx="4064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5080000" y="1603177"/>
            <a:ext cx="406400" cy="4572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6705600" y="1603177"/>
            <a:ext cx="406400" cy="4572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cxnSp>
        <p:nvCxnSpPr>
          <p:cNvPr id="8" name="Straight Arrow Connector 7"/>
          <p:cNvCxnSpPr>
            <a:stCxn id="7" idx="6"/>
          </p:cNvCxnSpPr>
          <p:nvPr/>
        </p:nvCxnSpPr>
        <p:spPr>
          <a:xfrm flipV="1">
            <a:off x="7112001" y="1831778"/>
            <a:ext cx="74506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6"/>
            <a:endCxn id="7" idx="2"/>
          </p:cNvCxnSpPr>
          <p:nvPr/>
        </p:nvCxnSpPr>
        <p:spPr>
          <a:xfrm>
            <a:off x="5486400" y="1831777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6"/>
            <a:endCxn id="6" idx="2"/>
          </p:cNvCxnSpPr>
          <p:nvPr/>
        </p:nvCxnSpPr>
        <p:spPr>
          <a:xfrm>
            <a:off x="3928534" y="1831777"/>
            <a:ext cx="11514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6"/>
            <a:endCxn id="5" idx="2"/>
          </p:cNvCxnSpPr>
          <p:nvPr/>
        </p:nvCxnSpPr>
        <p:spPr>
          <a:xfrm>
            <a:off x="2438401" y="1831777"/>
            <a:ext cx="10837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784686" y="1449289"/>
                <a:ext cx="513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686" y="1449289"/>
                <a:ext cx="513026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308686" y="1450000"/>
                <a:ext cx="518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686" y="1450000"/>
                <a:ext cx="5183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898568" y="1448511"/>
                <a:ext cx="518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568" y="1448511"/>
                <a:ext cx="518347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37372" y="1219201"/>
                <a:ext cx="468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372" y="1219201"/>
                <a:ext cx="4685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127784" y="1222178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784" y="1222178"/>
                <a:ext cx="4738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749680" y="1222178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680" y="1222178"/>
                <a:ext cx="4738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992534" y="1633211"/>
                <a:ext cx="14248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𝑂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 (output)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534" y="1633211"/>
                <a:ext cx="1424814" cy="369332"/>
              </a:xfrm>
              <a:prstGeom prst="rect">
                <a:avLst/>
              </a:prstGeom>
              <a:blipFill>
                <a:blip r:embed="rId8"/>
                <a:stretch>
                  <a:fillRect t="-9836" r="-3846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667000" y="2209801"/>
                <a:ext cx="1839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∗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x</m:t>
                      </m:r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2209801"/>
                <a:ext cx="183973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662492" y="2593777"/>
                <a:ext cx="12999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𝑂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492" y="2593777"/>
                <a:ext cx="1299908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419601" y="2212778"/>
                <a:ext cx="218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f</m:t>
                          </m:r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I</m:t>
                          </m:r>
                        </m:e>
                        <m:sub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)+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1" y="2212778"/>
                <a:ext cx="2183739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419600" y="2593778"/>
                <a:ext cx="1310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𝑂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2593778"/>
                <a:ext cx="1310552" cy="369332"/>
              </a:xfrm>
              <a:prstGeom prst="rect">
                <a:avLst/>
              </a:prstGeom>
              <a:blipFill>
                <a:blip r:embed="rId1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664206" y="2212778"/>
                <a:ext cx="22511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206" y="2212778"/>
                <a:ext cx="2251194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90448" y="2582255"/>
                <a:ext cx="1310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𝑂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448" y="2582255"/>
                <a:ext cx="1310552" cy="369332"/>
              </a:xfrm>
              <a:prstGeom prst="rect">
                <a:avLst/>
              </a:prstGeom>
              <a:blipFill>
                <a:blip r:embed="rId1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2150444" y="3200401"/>
                <a:ext cx="4329775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Error/performance function: 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𝐸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444" y="3200401"/>
                <a:ext cx="4329775" cy="396519"/>
              </a:xfrm>
              <a:prstGeom prst="rect">
                <a:avLst/>
              </a:prstGeom>
              <a:blipFill>
                <a:blip r:embed="rId15"/>
                <a:stretch>
                  <a:fillRect l="-563" b="-9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2370668" y="3733800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Let us compute gradients: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362201" y="4190999"/>
                <a:ext cx="778931" cy="533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𝐸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= 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1" y="4190999"/>
                <a:ext cx="778931" cy="533672"/>
              </a:xfrm>
              <a:prstGeom prst="rect">
                <a:avLst/>
              </a:prstGeom>
              <a:blipFill>
                <a:blip r:embed="rId16"/>
                <a:stretch>
                  <a:fillRect r="-62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930799" y="4191000"/>
                <a:ext cx="554832" cy="533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𝐸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𝑂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799" y="4191000"/>
                <a:ext cx="554832" cy="5336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200400" y="4264223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4264223"/>
                <a:ext cx="41389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407568" y="4191000"/>
                <a:ext cx="554832" cy="533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𝑂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568" y="4191000"/>
                <a:ext cx="554832" cy="53367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700904" y="4264223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904" y="4264223"/>
                <a:ext cx="41389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962401" y="4191000"/>
                <a:ext cx="580159" cy="533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1" y="4191000"/>
                <a:ext cx="580159" cy="53367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362201" y="4952038"/>
                <a:ext cx="778931" cy="53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𝐸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= </a:t>
                </a: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1" y="4952038"/>
                <a:ext cx="778931" cy="532390"/>
              </a:xfrm>
              <a:prstGeom prst="rect">
                <a:avLst/>
              </a:prstGeom>
              <a:blipFill>
                <a:blip r:embed="rId22"/>
                <a:stretch>
                  <a:fillRect r="-62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959291" y="4978520"/>
                <a:ext cx="554832" cy="533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𝐸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𝑂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291" y="4978520"/>
                <a:ext cx="554832" cy="5336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433424" y="4952038"/>
                <a:ext cx="554832" cy="533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𝑂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424" y="4952038"/>
                <a:ext cx="554832" cy="53367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700904" y="5003629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904" y="5003629"/>
                <a:ext cx="413896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4450298" y="4952038"/>
                <a:ext cx="554832" cy="53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𝑂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298" y="4952038"/>
                <a:ext cx="554832" cy="53239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724400" y="5003629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003629"/>
                <a:ext cx="413896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906242" y="4953000"/>
                <a:ext cx="580159" cy="53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242" y="4953000"/>
                <a:ext cx="580159" cy="53239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362201" y="5792210"/>
                <a:ext cx="778931" cy="53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𝐸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= </a:t>
                </a: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1" y="5792210"/>
                <a:ext cx="778931" cy="532390"/>
              </a:xfrm>
              <a:prstGeom prst="rect">
                <a:avLst/>
              </a:prstGeom>
              <a:blipFill>
                <a:blip r:embed="rId28"/>
                <a:stretch>
                  <a:fillRect r="-62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243704" y="5003629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704" y="5003629"/>
                <a:ext cx="413896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/>
          <p:cNvSpPr txBox="1"/>
          <p:nvPr/>
        </p:nvSpPr>
        <p:spPr>
          <a:xfrm>
            <a:off x="6769808" y="4850873"/>
            <a:ext cx="321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chain rule of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962400" y="4954010"/>
                <a:ext cx="554832" cy="53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𝑂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4954010"/>
                <a:ext cx="554832" cy="53239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4234304" y="5006606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304" y="5006606"/>
                <a:ext cx="413896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2971800" y="5795136"/>
                <a:ext cx="554832" cy="533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𝐸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𝑂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5795136"/>
                <a:ext cx="554832" cy="53367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445933" y="5768654"/>
                <a:ext cx="554832" cy="533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𝑂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933" y="5768654"/>
                <a:ext cx="554832" cy="53367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700904" y="5820245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904" y="5820245"/>
                <a:ext cx="413896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462807" y="5768654"/>
                <a:ext cx="554832" cy="53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𝑂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807" y="5768654"/>
                <a:ext cx="554832" cy="53239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4767704" y="5820245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704" y="5820245"/>
                <a:ext cx="413896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982441" y="5769616"/>
                <a:ext cx="554832" cy="53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𝑂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441" y="5769616"/>
                <a:ext cx="554832" cy="53239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195976" y="5820245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976" y="5820245"/>
                <a:ext cx="413896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3974909" y="5770626"/>
                <a:ext cx="554832" cy="53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𝑂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909" y="5770626"/>
                <a:ext cx="554832" cy="53239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246813" y="5823222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813" y="5823222"/>
                <a:ext cx="413896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5326431" y="5820245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431" y="5820245"/>
                <a:ext cx="413896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541168" y="5769616"/>
                <a:ext cx="554832" cy="53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𝑂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168" y="5769616"/>
                <a:ext cx="554832" cy="53239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5867400" y="5820245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5820245"/>
                <a:ext cx="413896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121978" y="5769616"/>
                <a:ext cx="580159" cy="53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978" y="5769616"/>
                <a:ext cx="580159" cy="53239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itle 1"/>
          <p:cNvSpPr>
            <a:spLocks noGrp="1"/>
          </p:cNvSpPr>
          <p:nvPr>
            <p:ph type="title"/>
          </p:nvPr>
        </p:nvSpPr>
        <p:spPr>
          <a:xfrm>
            <a:off x="196362" y="230646"/>
            <a:ext cx="8229600" cy="465013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4">
                    <a:lumMod val="50000"/>
                  </a:schemeClr>
                </a:solidFill>
              </a:rPr>
              <a:t>Training Neural Network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21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3" grpId="0"/>
      <p:bldP spid="34" grpId="0"/>
      <p:bldP spid="35" grpId="0"/>
      <p:bldP spid="36" grpId="0"/>
      <p:bldP spid="37" grpId="0"/>
      <p:bldP spid="39" grpId="0"/>
      <p:bldP spid="40" grpId="0"/>
      <p:bldP spid="41" grpId="0"/>
      <p:bldP spid="42" grpId="0"/>
      <p:bldP spid="43" grpId="0"/>
      <p:bldP spid="4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60" y="185520"/>
            <a:ext cx="9187304" cy="388813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Training Neural Network: Computing Gradients</a:t>
            </a:r>
          </a:p>
        </p:txBody>
      </p:sp>
      <p:sp>
        <p:nvSpPr>
          <p:cNvPr id="4" name="Oval 3"/>
          <p:cNvSpPr/>
          <p:nvPr/>
        </p:nvSpPr>
        <p:spPr>
          <a:xfrm>
            <a:off x="1871133" y="1069776"/>
            <a:ext cx="406400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</a:p>
        </p:txBody>
      </p:sp>
      <p:sp>
        <p:nvSpPr>
          <p:cNvPr id="5" name="Oval 4"/>
          <p:cNvSpPr/>
          <p:nvPr/>
        </p:nvSpPr>
        <p:spPr>
          <a:xfrm>
            <a:off x="3361266" y="1069776"/>
            <a:ext cx="4064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4919133" y="1069776"/>
            <a:ext cx="406400" cy="4572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6544733" y="1069776"/>
            <a:ext cx="406400" cy="4572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951134" y="1219201"/>
            <a:ext cx="74506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325533" y="121920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767667" y="1219200"/>
            <a:ext cx="11514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277534" y="1219200"/>
            <a:ext cx="10837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623819" y="838200"/>
                <a:ext cx="513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819" y="838200"/>
                <a:ext cx="51302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47819" y="838200"/>
                <a:ext cx="518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819" y="838200"/>
                <a:ext cx="5183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737701" y="838200"/>
                <a:ext cx="518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701" y="838200"/>
                <a:ext cx="5183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376505" y="685800"/>
                <a:ext cx="468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505" y="685800"/>
                <a:ext cx="4685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66917" y="688777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917" y="688777"/>
                <a:ext cx="4738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588813" y="688777"/>
                <a:ext cx="473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813" y="688777"/>
                <a:ext cx="4738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831667" y="1002268"/>
                <a:ext cx="14248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𝑂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 (output)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667" y="1002268"/>
                <a:ext cx="1424814" cy="369332"/>
              </a:xfrm>
              <a:prstGeom prst="rect">
                <a:avLst/>
              </a:prstGeom>
              <a:blipFill>
                <a:blip r:embed="rId8"/>
                <a:stretch>
                  <a:fillRect t="-8197" r="-3863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506133" y="1597225"/>
                <a:ext cx="14659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∗</m:t>
                      </m:r>
                      <m:r>
                        <m:rPr>
                          <m:sty m:val="p"/>
                        </m:rP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x</m:t>
                      </m:r>
                      <m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0" lang="en-US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133" y="1597225"/>
                <a:ext cx="146597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501626" y="1981201"/>
                <a:ext cx="10488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𝑂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626" y="1981201"/>
                <a:ext cx="1048877" cy="307777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258733" y="1600202"/>
                <a:ext cx="17304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f</m:t>
                          </m:r>
                          <m:r>
                            <a:rPr kumimoji="0" lang="en-US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kumimoji="0" lang="en-US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I</m:t>
                          </m:r>
                        </m:e>
                        <m:sub>
                          <m:r>
                            <a:rPr kumimoji="0" lang="en-US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)+</m:t>
                      </m:r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0" lang="en-US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733" y="1600202"/>
                <a:ext cx="1730410" cy="307777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258733" y="1981202"/>
                <a:ext cx="10572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𝑂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733" y="1981202"/>
                <a:ext cx="1057212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03339" y="1600202"/>
                <a:ext cx="17836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0" lang="en-US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339" y="1600202"/>
                <a:ext cx="1783630" cy="307777"/>
              </a:xfrm>
              <a:prstGeom prst="rect">
                <a:avLst/>
              </a:prstGeom>
              <a:blipFill>
                <a:blip r:embed="rId1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529581" y="1969679"/>
                <a:ext cx="10572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𝑂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581" y="1969679"/>
                <a:ext cx="1057212" cy="307777"/>
              </a:xfrm>
              <a:prstGeom prst="rect">
                <a:avLst/>
              </a:prstGeom>
              <a:blipFill>
                <a:blip r:embed="rId1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820333" y="2362200"/>
                <a:ext cx="4231158" cy="439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Error/performance function: 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𝐸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333" y="2362200"/>
                <a:ext cx="4231158" cy="439992"/>
              </a:xfrm>
              <a:prstGeom prst="rect">
                <a:avLst/>
              </a:prstGeom>
              <a:blipFill>
                <a:blip r:embed="rId15"/>
                <a:stretch>
                  <a:fillRect l="-865" b="-41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1828800" y="289560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gradients: the common parts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871133" y="3505200"/>
            <a:ext cx="3454400" cy="1295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1905001" y="3657599"/>
                <a:ext cx="778931" cy="533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𝐸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= </a:t>
                </a:r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1" y="3657599"/>
                <a:ext cx="778931" cy="533672"/>
              </a:xfrm>
              <a:prstGeom prst="rect">
                <a:avLst/>
              </a:prstGeom>
              <a:blipFill>
                <a:blip r:embed="rId16"/>
                <a:stretch>
                  <a:fillRect r="-62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2473600" y="3657601"/>
                <a:ext cx="565155" cy="531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𝑬</m:t>
                        </m:r>
                      </m:num>
                      <m:den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𝑶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𝟑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600" y="3657601"/>
                <a:ext cx="565155" cy="5310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2786504" y="3730823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504" y="3730823"/>
                <a:ext cx="41389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3048001" y="3657601"/>
                <a:ext cx="565155" cy="531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𝑶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𝟑</m:t>
                            </m:r>
                          </m:sub>
                        </m:sSub>
                      </m:num>
                      <m:den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𝑰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𝟑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1" y="3657601"/>
                <a:ext cx="565155" cy="5310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3396104" y="3730823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104" y="3730823"/>
                <a:ext cx="41389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3610842" y="3657600"/>
                <a:ext cx="580159" cy="533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842" y="3657600"/>
                <a:ext cx="580159" cy="53367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1905001" y="4266238"/>
                <a:ext cx="778931" cy="53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𝐸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= </a:t>
                </a:r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1" y="4266238"/>
                <a:ext cx="778931" cy="532390"/>
              </a:xfrm>
              <a:prstGeom prst="rect">
                <a:avLst/>
              </a:prstGeom>
              <a:blipFill>
                <a:blip r:embed="rId22"/>
                <a:stretch>
                  <a:fillRect r="-62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2502092" y="4292721"/>
                <a:ext cx="565155" cy="531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𝑬</m:t>
                        </m:r>
                      </m:num>
                      <m:den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𝑶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𝟑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092" y="4292721"/>
                <a:ext cx="565155" cy="531043"/>
              </a:xfrm>
              <a:prstGeom prst="rect">
                <a:avLst/>
              </a:prstGeom>
              <a:blipFill>
                <a:blip r:embed="rId23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2976225" y="4266239"/>
                <a:ext cx="565155" cy="531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𝑶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𝟑</m:t>
                            </m:r>
                          </m:sub>
                        </m:sSub>
                      </m:num>
                      <m:den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𝑰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𝟑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225" y="4266239"/>
                <a:ext cx="565155" cy="53104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243704" y="4317829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704" y="4317829"/>
                <a:ext cx="413896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3993098" y="4266238"/>
                <a:ext cx="554832" cy="53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𝑂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098" y="4266238"/>
                <a:ext cx="554832" cy="53239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4267200" y="4317829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317829"/>
                <a:ext cx="413896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4449042" y="4267200"/>
                <a:ext cx="580159" cy="53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042" y="4267200"/>
                <a:ext cx="580159" cy="53239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2726267" y="4317829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267" y="4317829"/>
                <a:ext cx="413896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3505200" y="4268210"/>
                <a:ext cx="554832" cy="53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𝑂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4268210"/>
                <a:ext cx="554832" cy="53239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3777104" y="4320806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104" y="4320806"/>
                <a:ext cx="413896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/>
          <p:cNvSpPr/>
          <p:nvPr/>
        </p:nvSpPr>
        <p:spPr>
          <a:xfrm>
            <a:off x="5737700" y="3505200"/>
            <a:ext cx="4549300" cy="1295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5718465" y="3635054"/>
                <a:ext cx="778931" cy="53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𝐸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= </a:t>
                </a:r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465" y="3635054"/>
                <a:ext cx="778931" cy="532390"/>
              </a:xfrm>
              <a:prstGeom prst="rect">
                <a:avLst/>
              </a:prstGeom>
              <a:blipFill>
                <a:blip r:embed="rId32"/>
                <a:stretch>
                  <a:fillRect r="-62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6315556" y="3661537"/>
                <a:ext cx="565155" cy="531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𝑬</m:t>
                        </m:r>
                      </m:num>
                      <m:den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𝑶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𝟑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556" y="3661537"/>
                <a:ext cx="565155" cy="53104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6789689" y="3635055"/>
                <a:ext cx="565155" cy="531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𝑶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𝟑</m:t>
                            </m:r>
                          </m:sub>
                        </m:sSub>
                      </m:num>
                      <m:den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𝑰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𝟑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689" y="3635055"/>
                <a:ext cx="565155" cy="531043"/>
              </a:xfrm>
              <a:prstGeom prst="rect">
                <a:avLst/>
              </a:prstGeom>
              <a:blipFill>
                <a:blip r:embed="rId34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7053704" y="3686645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704" y="3686645"/>
                <a:ext cx="413896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7806563" y="3635055"/>
                <a:ext cx="565155" cy="530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𝑶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𝑰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563" y="3635055"/>
                <a:ext cx="565155" cy="530017"/>
              </a:xfrm>
              <a:prstGeom prst="rect">
                <a:avLst/>
              </a:prstGeom>
              <a:blipFill>
                <a:blip r:embed="rId36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8080664" y="3686645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664" y="3686645"/>
                <a:ext cx="413896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8262506" y="3636016"/>
                <a:ext cx="580159" cy="53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506" y="3636016"/>
                <a:ext cx="580159" cy="53239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5718465" y="4268210"/>
                <a:ext cx="778931" cy="53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𝐸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= </a:t>
                </a:r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465" y="4268210"/>
                <a:ext cx="778931" cy="532390"/>
              </a:xfrm>
              <a:prstGeom prst="rect">
                <a:avLst/>
              </a:prstGeom>
              <a:blipFill>
                <a:blip r:embed="rId39"/>
                <a:stretch>
                  <a:fillRect r="-62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6539731" y="3686645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731" y="3686645"/>
                <a:ext cx="413896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/>
              <p:cNvSpPr txBox="1"/>
              <p:nvPr/>
            </p:nvSpPr>
            <p:spPr>
              <a:xfrm>
                <a:off x="7318665" y="3637027"/>
                <a:ext cx="565155" cy="530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𝑰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𝟑</m:t>
                            </m:r>
                          </m:sub>
                        </m:sSub>
                      </m:num>
                      <m:den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𝑶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665" y="3637027"/>
                <a:ext cx="565155" cy="53001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7590568" y="3689622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568" y="3689622"/>
                <a:ext cx="413896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6328065" y="4271137"/>
                <a:ext cx="565155" cy="531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𝑬</m:t>
                        </m:r>
                      </m:num>
                      <m:den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𝑶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𝟑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065" y="4271137"/>
                <a:ext cx="565155" cy="53104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6802198" y="4244655"/>
                <a:ext cx="565155" cy="531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𝑶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𝟑</m:t>
                            </m:r>
                          </m:sub>
                        </m:sSub>
                      </m:num>
                      <m:den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𝑰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𝟑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198" y="4244655"/>
                <a:ext cx="565155" cy="531043"/>
              </a:xfrm>
              <a:prstGeom prst="rect">
                <a:avLst/>
              </a:prstGeom>
              <a:blipFill>
                <a:blip r:embed="rId34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7053704" y="4296245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704" y="4296245"/>
                <a:ext cx="413896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7819072" y="4244655"/>
                <a:ext cx="565155" cy="530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𝑶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𝑰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072" y="4244655"/>
                <a:ext cx="565155" cy="530017"/>
              </a:xfrm>
              <a:prstGeom prst="rect">
                <a:avLst/>
              </a:prstGeom>
              <a:blipFill>
                <a:blip r:embed="rId36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8123968" y="4296245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968" y="4296245"/>
                <a:ext cx="413896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8338705" y="4245616"/>
                <a:ext cx="554832" cy="53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𝑂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705" y="4245616"/>
                <a:ext cx="554832" cy="53239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6552240" y="4296245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240" y="4296245"/>
                <a:ext cx="413896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7331174" y="4246627"/>
                <a:ext cx="565155" cy="530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𝑰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𝟑</m:t>
                            </m:r>
                          </m:sub>
                        </m:sSub>
                      </m:num>
                      <m:den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𝝏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𝑶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174" y="4246627"/>
                <a:ext cx="565155" cy="53001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7603077" y="4299222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077" y="4299222"/>
                <a:ext cx="413896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8682695" y="4296245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695" y="4296245"/>
                <a:ext cx="413896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8897432" y="4245616"/>
                <a:ext cx="554832" cy="53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𝑂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432" y="4245616"/>
                <a:ext cx="554832" cy="53239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9223664" y="4296245"/>
                <a:ext cx="413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664" y="4296245"/>
                <a:ext cx="413896" cy="369332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9478242" y="4245616"/>
                <a:ext cx="580159" cy="53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242" y="4245616"/>
                <a:ext cx="580159" cy="53239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1855456" y="5060360"/>
                <a:ext cx="7041977" cy="730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Which gradient you want to compute first?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𝐸</m:t>
                        </m:r>
                      </m:num>
                      <m:den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𝐸</m:t>
                        </m:r>
                      </m:num>
                      <m:den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or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𝐸</m:t>
                        </m:r>
                      </m:num>
                      <m:den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92934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?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Why?   </a:t>
                </a:r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456" y="5060360"/>
                <a:ext cx="7041977" cy="730841"/>
              </a:xfrm>
              <a:prstGeom prst="rect">
                <a:avLst/>
              </a:prstGeom>
              <a:blipFill>
                <a:blip r:embed="rId51"/>
                <a:stretch>
                  <a:fillRect l="-346"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2821662" y="6019800"/>
            <a:ext cx="485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method is known as backpropagation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21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8" grpId="0" animBg="1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40496" y="2787162"/>
            <a:ext cx="57844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Important Details </a:t>
            </a:r>
          </a:p>
        </p:txBody>
      </p:sp>
    </p:spTree>
    <p:extLst>
      <p:ext uri="{BB962C8B-B14F-4D97-AF65-F5344CB8AC3E}">
        <p14:creationId xmlns:p14="http://schemas.microsoft.com/office/powerpoint/2010/main" val="3543402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596" y="234497"/>
            <a:ext cx="10515600" cy="763879"/>
          </a:xfrm>
        </p:spPr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Parameter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596" y="1502229"/>
            <a:ext cx="10730204" cy="4674734"/>
          </a:xfrm>
        </p:spPr>
        <p:txBody>
          <a:bodyPr/>
          <a:lstStyle/>
          <a:p>
            <a:r>
              <a:rPr lang="en-IN" dirty="0"/>
              <a:t>Very large initialization leads to exploding gradients</a:t>
            </a:r>
          </a:p>
          <a:p>
            <a:endParaRPr lang="en-IN" dirty="0"/>
          </a:p>
          <a:p>
            <a:r>
              <a:rPr lang="en-IN" dirty="0"/>
              <a:t>Very small initialization leads to vanishing gradients </a:t>
            </a:r>
          </a:p>
          <a:p>
            <a:endParaRPr lang="en-IN" dirty="0"/>
          </a:p>
          <a:p>
            <a:r>
              <a:rPr lang="en-IN" dirty="0"/>
              <a:t>We need to maintain a balance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3706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1871"/>
          </a:xfrm>
        </p:spPr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Xavier initialization 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82" y="2330516"/>
            <a:ext cx="4824060" cy="15121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64736" y="3978233"/>
                <a:ext cx="6635984" cy="9423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 every layer </a:t>
                </a:r>
                <a:r>
                  <a:rPr kumimoji="0" lang="en-IN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set the parameters according to normal distribution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is the number of neurons in layer (l-1)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736" y="3978233"/>
                <a:ext cx="6635984" cy="942309"/>
              </a:xfrm>
              <a:prstGeom prst="rect">
                <a:avLst/>
              </a:prstGeom>
              <a:blipFill>
                <a:blip r:embed="rId3"/>
                <a:stretch>
                  <a:fillRect l="-735" t="-3896" r="-92" b="-103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875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1871"/>
          </a:xfrm>
        </p:spPr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Kaiming</a:t>
            </a:r>
            <a:r>
              <a:rPr lang="en-IN" dirty="0"/>
              <a:t> Initialization</a:t>
            </a:r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64736" y="3978233"/>
                <a:ext cx="6635984" cy="9423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 every layer </a:t>
                </a:r>
                <a:r>
                  <a:rPr kumimoji="0" lang="en-IN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set the parameters according to normal distribution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is the number of neurons in layer (l)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736" y="3978233"/>
                <a:ext cx="6635984" cy="942309"/>
              </a:xfrm>
              <a:prstGeom prst="rect">
                <a:avLst/>
              </a:prstGeom>
              <a:blipFill>
                <a:blip r:embed="rId2"/>
                <a:stretch>
                  <a:fillRect l="-735" t="-3896" r="-92" b="-103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464736" y="2544530"/>
                <a:ext cx="2518703" cy="12149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[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𝑙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]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0,</m:t>
                          </m:r>
                          <m:f>
                            <m:fPr>
                              <m:ctrlP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0" lang="en-I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0" lang="en-I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I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[</m:t>
                          </m:r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𝑙</m:t>
                          </m:r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]</m:t>
                          </m:r>
                        </m:sup>
                      </m:sSup>
                      <m:r>
                        <a:rPr kumimoji="0" lang="en-I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736" y="2544530"/>
                <a:ext cx="2518703" cy="1214948"/>
              </a:xfrm>
              <a:prstGeom prst="rect">
                <a:avLst/>
              </a:prstGeom>
              <a:blipFill>
                <a:blip r:embed="rId3"/>
                <a:stretch>
                  <a:fillRect l="-4358" b="-1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714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498" y="2595141"/>
            <a:ext cx="10515600" cy="13255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00B050"/>
                </a:solidFill>
              </a:rPr>
              <a:t>Computing Loss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0457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7982" y="254289"/>
            <a:ext cx="10515600" cy="650874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Cross Entropy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2960" y="794880"/>
              <a:ext cx="12085920" cy="5891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720" y="779400"/>
                <a:ext cx="12105360" cy="59212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6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1947" y="2501834"/>
            <a:ext cx="10515600" cy="1325563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accent3">
                    <a:lumMod val="50000"/>
                  </a:schemeClr>
                </a:solidFill>
              </a:rPr>
              <a:t>Batch Normalization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646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0DB1-8951-4268-8BCD-D475BDE1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5" y="197174"/>
            <a:ext cx="10515600" cy="732155"/>
          </a:xfrm>
        </p:spPr>
        <p:txBody>
          <a:bodyPr/>
          <a:lstStyle/>
          <a:p>
            <a:r>
              <a:rPr lang="en-US" dirty="0"/>
              <a:t>A Motivating Problem</a:t>
            </a:r>
            <a:endParaRPr lang="en-I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41446" y="1217645"/>
            <a:ext cx="8229600" cy="1917441"/>
          </a:xfrm>
          <a:prstGeom prst="rect">
            <a:avLst/>
          </a:prstGeom>
        </p:spPr>
        <p:txBody>
          <a:bodyPr vert="horz" lIns="73218" tIns="36609" rIns="73218" bIns="36609" rtlCol="0">
            <a:normAutofit/>
          </a:bodyPr>
          <a:lstStyle>
            <a:lvl1pPr marL="146436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b="1" kern="1200">
                <a:solidFill>
                  <a:srgbClr val="002060"/>
                </a:solidFill>
                <a:latin typeface="Microsoft JhengHei" pitchFamily="34" charset="-120"/>
                <a:ea typeface="+mn-ea"/>
                <a:cs typeface="+mn-cs"/>
              </a:defRPr>
            </a:lvl1pPr>
            <a:lvl2pPr marL="366087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b="1" kern="1200">
                <a:solidFill>
                  <a:srgbClr val="002060"/>
                </a:solidFill>
                <a:latin typeface="Microsoft JhengHei" pitchFamily="34" charset="-120"/>
                <a:ea typeface="+mn-ea"/>
                <a:cs typeface="+mn-cs"/>
              </a:defRPr>
            </a:lvl2pPr>
            <a:lvl3pPr marL="585739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b="1" kern="1200">
                <a:solidFill>
                  <a:srgbClr val="002060"/>
                </a:solidFill>
                <a:latin typeface="Microsoft JhengHei" pitchFamily="34" charset="-120"/>
                <a:ea typeface="+mn-ea"/>
                <a:cs typeface="+mn-cs"/>
              </a:defRPr>
            </a:lvl3pPr>
            <a:lvl4pPr marL="805391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b="1" kern="1200">
                <a:solidFill>
                  <a:srgbClr val="002060"/>
                </a:solidFill>
                <a:latin typeface="Microsoft JhengHei" pitchFamily="34" charset="-120"/>
                <a:ea typeface="+mn-ea"/>
                <a:cs typeface="+mn-cs"/>
              </a:defRPr>
            </a:lvl4pPr>
            <a:lvl5pPr marL="951826" indent="-10982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b="1" kern="1200" baseline="0">
                <a:solidFill>
                  <a:srgbClr val="002060"/>
                </a:solidFill>
                <a:latin typeface="Microsoft JhengHei" pitchFamily="34" charset="-120"/>
                <a:ea typeface="+mn-ea"/>
                <a:cs typeface="+mn-cs"/>
              </a:defRPr>
            </a:lvl5pPr>
            <a:lvl6pPr marL="1098262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4696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91131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7565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436" marR="0" lvl="0" indent="-146436" algn="l" defTabSz="73217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pitchFamily="34" charset="-120"/>
                <a:ea typeface="+mn-ea"/>
                <a:cs typeface="+mn-cs"/>
              </a:rPr>
              <a:t>Movie recommendation: </a:t>
            </a:r>
          </a:p>
          <a:p>
            <a:pPr marL="366087" marR="0" lvl="1" indent="-146436" algn="just" defTabSz="73217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pitchFamily="34" charset="-120"/>
                <a:ea typeface="+mn-ea"/>
                <a:cs typeface="+mn-cs"/>
              </a:rPr>
              <a:t>You have two friends John and Mary. You have prior data telling the movies you liked or disliked that they rated.  Now  a new movie named ‘gravity’ has been released that they rated and you want to decide whether you should watch it.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188" y="3591444"/>
            <a:ext cx="6395258" cy="22130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132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56" y="1292469"/>
            <a:ext cx="10260457" cy="25580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95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7982" y="254289"/>
            <a:ext cx="10515600" cy="650874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Internal Covariance Shift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0346" y="1477818"/>
            <a:ext cx="10836563" cy="445899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Each layer of a neural network has inputs with a corresponding distribution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It generally depends on </a:t>
            </a:r>
          </a:p>
          <a:p>
            <a:pPr lvl="1" algn="just"/>
            <a:r>
              <a:rPr lang="en-US" dirty="0"/>
              <a:t>the randomness in the parameter initialization and</a:t>
            </a:r>
          </a:p>
          <a:p>
            <a:pPr lvl="1" algn="just"/>
            <a:r>
              <a:rPr lang="en-US" dirty="0"/>
              <a:t>the randomness in the input data. </a:t>
            </a:r>
          </a:p>
          <a:p>
            <a:pPr lvl="1" algn="just"/>
            <a:endParaRPr lang="en-US" dirty="0"/>
          </a:p>
          <a:p>
            <a:pPr algn="just"/>
            <a:r>
              <a:rPr lang="en-US" dirty="0"/>
              <a:t>These effect on the internal layers during training is called </a:t>
            </a:r>
            <a:r>
              <a:rPr lang="en-US" b="1" dirty="0"/>
              <a:t>internal covariate shift</a:t>
            </a:r>
            <a:r>
              <a:rPr lang="en-US" dirty="0"/>
              <a:t>. 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172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7130"/>
          </a:xfrm>
        </p:spPr>
        <p:txBody>
          <a:bodyPr/>
          <a:lstStyle/>
          <a:p>
            <a:r>
              <a:rPr lang="en-IN" b="1" dirty="0">
                <a:solidFill>
                  <a:srgbClr val="00B050"/>
                </a:solidFill>
              </a:rPr>
              <a:t>Batch Normalization: Main idea</a:t>
            </a:r>
          </a:p>
        </p:txBody>
      </p:sp>
      <p:sp>
        <p:nvSpPr>
          <p:cNvPr id="4" name="Rectangle 3"/>
          <p:cNvSpPr/>
          <p:nvPr/>
        </p:nvSpPr>
        <p:spPr>
          <a:xfrm>
            <a:off x="751609" y="1443335"/>
            <a:ext cx="110564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Normalize distribution of each input feature in each layer across each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minibatch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N(0, 1)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and shift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618" y="3318105"/>
            <a:ext cx="9576206" cy="187196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685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546" y="154111"/>
            <a:ext cx="10515600" cy="49652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Batch Normalization: How to do?</a:t>
            </a:r>
          </a:p>
        </p:txBody>
      </p:sp>
      <p:sp>
        <p:nvSpPr>
          <p:cNvPr id="4" name="Rectangle 3"/>
          <p:cNvSpPr/>
          <p:nvPr/>
        </p:nvSpPr>
        <p:spPr>
          <a:xfrm>
            <a:off x="442546" y="854251"/>
            <a:ext cx="82780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Normalize distribution of each input feature in each layer across each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minibatch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N(0, 1)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 the scale and shift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2" y="1868929"/>
            <a:ext cx="8343239" cy="16304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3253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546" y="171695"/>
            <a:ext cx="10515600" cy="496520"/>
          </a:xfrm>
        </p:spPr>
        <p:txBody>
          <a:bodyPr>
            <a:noAutofit/>
          </a:bodyPr>
          <a:lstStyle/>
          <a:p>
            <a:r>
              <a:rPr lang="en-IN" sz="3600" b="1" dirty="0">
                <a:solidFill>
                  <a:srgbClr val="00B050"/>
                </a:solidFill>
              </a:rPr>
              <a:t>Batch Normalization: How to do?</a:t>
            </a:r>
          </a:p>
        </p:txBody>
      </p:sp>
      <p:sp>
        <p:nvSpPr>
          <p:cNvPr id="4" name="Rectangle 3"/>
          <p:cNvSpPr/>
          <p:nvPr/>
        </p:nvSpPr>
        <p:spPr>
          <a:xfrm>
            <a:off x="442546" y="854251"/>
            <a:ext cx="82780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Normalize distribution of each input feature in each layer across each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minibatch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N(0, 1)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 the scale and shift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09" y="1561199"/>
            <a:ext cx="8343239" cy="13490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15" y="3464736"/>
            <a:ext cx="4995215" cy="2754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05926" y="4586830"/>
                <a:ext cx="4647044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ED7D31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𝜸</m:t>
                    </m:r>
                    <m:r>
                      <a:rPr kumimoji="0" lang="en-I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ED7D31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I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ED7D31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𝒂𝒏𝒅</m:t>
                    </m:r>
                    <m:r>
                      <a:rPr kumimoji="0" lang="en-I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ED7D31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I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ED7D31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𝜷</m:t>
                    </m:r>
                  </m:oMath>
                </a14:m>
                <a:r>
                  <a:rPr kumimoji="0" lang="en-I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>
                        <a:lumMod val="5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are trainable parameters.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>
                        <a:lumMod val="5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find using </a:t>
                </a:r>
                <a:r>
                  <a:rPr kumimoji="0" lang="en-IN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ED7D31">
                        <a:lumMod val="5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backprop</a:t>
                </a:r>
                <a:endPara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926" y="4586830"/>
                <a:ext cx="4647044" cy="923330"/>
              </a:xfrm>
              <a:prstGeom prst="rect">
                <a:avLst/>
              </a:prstGeom>
              <a:blipFill>
                <a:blip r:embed="rId4"/>
                <a:stretch>
                  <a:fillRect l="-3412" t="-8553" b="-157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9381393" y="6218970"/>
            <a:ext cx="13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Loffe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Szegedy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907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7437" y="2581853"/>
            <a:ext cx="10515600" cy="1325563"/>
          </a:xfrm>
        </p:spPr>
        <p:txBody>
          <a:bodyPr/>
          <a:lstStyle/>
          <a:p>
            <a:pPr algn="ctr"/>
            <a:r>
              <a:rPr lang="en-IN" b="1" dirty="0"/>
              <a:t>Regularization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7524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3311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00B050"/>
                </a:solidFill>
              </a:rPr>
              <a:t>Improving Single Model Performance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486" y="1487632"/>
            <a:ext cx="9598170" cy="472278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307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366"/>
          </a:xfrm>
        </p:spPr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2855" y="1437697"/>
            <a:ext cx="10515600" cy="4351338"/>
          </a:xfrm>
        </p:spPr>
        <p:txBody>
          <a:bodyPr>
            <a:normAutofit/>
          </a:bodyPr>
          <a:lstStyle/>
          <a:p>
            <a:r>
              <a:rPr lang="en-IN" b="1" dirty="0"/>
              <a:t>Key idea</a:t>
            </a:r>
          </a:p>
          <a:p>
            <a:pPr lvl="1"/>
            <a:r>
              <a:rPr lang="en-IN" sz="2600" dirty="0"/>
              <a:t>Add a term to the error/loss function</a:t>
            </a:r>
          </a:p>
          <a:p>
            <a:pPr marL="457200" lvl="1" indent="0">
              <a:buNone/>
            </a:pPr>
            <a:r>
              <a:rPr lang="en-IN" sz="2600" dirty="0"/>
              <a:t> 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45040" y="2754720"/>
              <a:ext cx="9212040" cy="2741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9920" y="2741040"/>
                <a:ext cx="9240480" cy="27709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405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366"/>
          </a:xfrm>
        </p:spPr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2855" y="1437697"/>
            <a:ext cx="10515600" cy="4351338"/>
          </a:xfrm>
        </p:spPr>
        <p:txBody>
          <a:bodyPr>
            <a:normAutofit/>
          </a:bodyPr>
          <a:lstStyle/>
          <a:p>
            <a:r>
              <a:rPr lang="en-IN" b="1" dirty="0"/>
              <a:t>Key idea</a:t>
            </a:r>
          </a:p>
          <a:p>
            <a:pPr lvl="1"/>
            <a:r>
              <a:rPr lang="en-IN" sz="2600" dirty="0"/>
              <a:t>Add a term to the error/loss function</a:t>
            </a:r>
          </a:p>
          <a:p>
            <a:pPr marL="457200" lvl="1" indent="0">
              <a:buNone/>
            </a:pPr>
            <a:r>
              <a:rPr lang="en-IN" sz="2600" dirty="0"/>
              <a:t> 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33080" y="2752920"/>
              <a:ext cx="8558280" cy="2916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8680" y="2741760"/>
                <a:ext cx="8587080" cy="2943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3794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366"/>
          </a:xfrm>
        </p:spPr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2855" y="1437697"/>
            <a:ext cx="10515600" cy="4351338"/>
          </a:xfrm>
        </p:spPr>
        <p:txBody>
          <a:bodyPr>
            <a:normAutofit/>
          </a:bodyPr>
          <a:lstStyle/>
          <a:p>
            <a:r>
              <a:rPr lang="en-IN" b="1" dirty="0"/>
              <a:t>Key idea</a:t>
            </a:r>
          </a:p>
          <a:p>
            <a:pPr lvl="1"/>
            <a:r>
              <a:rPr lang="en-IN" sz="2600" dirty="0"/>
              <a:t>Add a term to the error/loss function</a:t>
            </a:r>
          </a:p>
          <a:p>
            <a:pPr marL="457200" lvl="1" indent="0">
              <a:buNone/>
            </a:pPr>
            <a:r>
              <a:rPr lang="en-IN" sz="2600" dirty="0"/>
              <a:t> 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1911698" y="6348171"/>
              <a:ext cx="36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94418" y="6330891"/>
                <a:ext cx="3492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461240" y="2687400"/>
              <a:ext cx="6015600" cy="3078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6480" y="2673360"/>
                <a:ext cx="6045840" cy="31075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173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0DB1-8951-4268-8BCD-D475BDE1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5" y="197174"/>
            <a:ext cx="10515600" cy="732155"/>
          </a:xfrm>
        </p:spPr>
        <p:txBody>
          <a:bodyPr/>
          <a:lstStyle/>
          <a:p>
            <a:r>
              <a:rPr lang="en-US" dirty="0"/>
              <a:t>Movie Recommendation</a:t>
            </a:r>
            <a:endParaRPr lang="en-IN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1" y="1295400"/>
            <a:ext cx="10972800" cy="5181600"/>
          </a:xfrm>
          <a:prstGeom prst="rect">
            <a:avLst/>
          </a:prstGeom>
        </p:spPr>
        <p:txBody>
          <a:bodyPr vert="horz" lIns="73218" tIns="36609" rIns="73218" bIns="36609" rtlCol="0">
            <a:normAutofit/>
          </a:bodyPr>
          <a:lstStyle>
            <a:lvl1pPr marL="146436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b="1" kern="1200">
                <a:solidFill>
                  <a:srgbClr val="002060"/>
                </a:solidFill>
                <a:latin typeface="Microsoft JhengHei" pitchFamily="34" charset="-120"/>
                <a:ea typeface="+mn-ea"/>
                <a:cs typeface="+mn-cs"/>
              </a:defRPr>
            </a:lvl1pPr>
            <a:lvl2pPr marL="366087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b="1" kern="1200">
                <a:solidFill>
                  <a:srgbClr val="002060"/>
                </a:solidFill>
                <a:latin typeface="Microsoft JhengHei" pitchFamily="34" charset="-120"/>
                <a:ea typeface="+mn-ea"/>
                <a:cs typeface="+mn-cs"/>
              </a:defRPr>
            </a:lvl2pPr>
            <a:lvl3pPr marL="585739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b="1" kern="1200">
                <a:solidFill>
                  <a:srgbClr val="002060"/>
                </a:solidFill>
                <a:latin typeface="Microsoft JhengHei" pitchFamily="34" charset="-120"/>
                <a:ea typeface="+mn-ea"/>
                <a:cs typeface="+mn-cs"/>
              </a:defRPr>
            </a:lvl3pPr>
            <a:lvl4pPr marL="805391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b="1" kern="1200">
                <a:solidFill>
                  <a:srgbClr val="002060"/>
                </a:solidFill>
                <a:latin typeface="Microsoft JhengHei" pitchFamily="34" charset="-120"/>
                <a:ea typeface="+mn-ea"/>
                <a:cs typeface="+mn-cs"/>
              </a:defRPr>
            </a:lvl4pPr>
            <a:lvl5pPr marL="951826" indent="-10982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b="1" kern="1200" baseline="0">
                <a:solidFill>
                  <a:srgbClr val="002060"/>
                </a:solidFill>
                <a:latin typeface="Microsoft JhengHei" pitchFamily="34" charset="-120"/>
                <a:ea typeface="+mn-ea"/>
                <a:cs typeface="+mn-cs"/>
              </a:defRPr>
            </a:lvl5pPr>
            <a:lvl6pPr marL="1098262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4696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91131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7565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436" marR="0" lvl="0" indent="-146436" algn="l" defTabSz="73217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pitchFamily="34" charset="-120"/>
                <a:ea typeface="+mn-ea"/>
                <a:cs typeface="+mn-cs"/>
              </a:rPr>
              <a:t>Plot of the data: </a:t>
            </a:r>
          </a:p>
          <a:p>
            <a:pPr marL="0" marR="0" lvl="0" indent="0" algn="l" defTabSz="73217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pitchFamily="34" charset="-120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334" y="1295400"/>
            <a:ext cx="3793067" cy="2590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7382935" y="1524000"/>
            <a:ext cx="1286933" cy="304800"/>
          </a:xfrm>
          <a:prstGeom prst="straightConnector1">
            <a:avLst/>
          </a:prstGeom>
          <a:noFill/>
          <a:ln w="9525" cap="flat" cmpd="sng" algn="ctr">
            <a:solidFill>
              <a:srgbClr val="93A299"/>
            </a:solidFill>
            <a:prstDash val="solid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8678042" y="1370112"/>
            <a:ext cx="111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You liked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574384" y="3009900"/>
            <a:ext cx="2506133" cy="76200"/>
          </a:xfrm>
          <a:prstGeom prst="straightConnector1">
            <a:avLst/>
          </a:prstGeom>
          <a:noFill/>
          <a:ln w="9525" cap="flat" cmpd="sng" algn="ctr">
            <a:solidFill>
              <a:srgbClr val="93A299"/>
            </a:solidFill>
            <a:prstDash val="solid"/>
            <a:tailEnd type="triangle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9080518" y="3009901"/>
            <a:ext cx="140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You disliked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71734" y="2455964"/>
            <a:ext cx="2252134" cy="115789"/>
          </a:xfrm>
          <a:prstGeom prst="straightConnector1">
            <a:avLst/>
          </a:prstGeom>
          <a:noFill/>
          <a:ln w="9525" cap="flat" cmpd="sng" algn="ctr">
            <a:solidFill>
              <a:srgbClr val="93A299"/>
            </a:solidFill>
            <a:prstDash val="solid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9096889" y="2263975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New movie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67548" y="4727818"/>
            <a:ext cx="622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Observation: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the classes can be separated by straight 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4820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366"/>
          </a:xfrm>
        </p:spPr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2855" y="1437697"/>
            <a:ext cx="10515600" cy="4351338"/>
          </a:xfrm>
        </p:spPr>
        <p:txBody>
          <a:bodyPr>
            <a:normAutofit/>
          </a:bodyPr>
          <a:lstStyle/>
          <a:p>
            <a:r>
              <a:rPr lang="en-IN" b="1" dirty="0"/>
              <a:t>Key idea</a:t>
            </a:r>
          </a:p>
          <a:p>
            <a:pPr lvl="1"/>
            <a:r>
              <a:rPr lang="en-IN" sz="2600" dirty="0"/>
              <a:t>Add a term to the error/loss function</a:t>
            </a:r>
          </a:p>
          <a:p>
            <a:pPr marL="457200" lvl="1" indent="0">
              <a:buNone/>
            </a:pPr>
            <a:r>
              <a:rPr lang="en-IN" sz="2600" dirty="0"/>
              <a:t> 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95440" y="2824920"/>
              <a:ext cx="5707080" cy="2090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3200" y="2810880"/>
                <a:ext cx="5725800" cy="21128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ACA0DD-522A-42C6-B1C8-6DFCE7E705B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21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369" y="3099598"/>
            <a:ext cx="10515600" cy="6810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4400" b="1" dirty="0">
                <a:solidFill>
                  <a:srgbClr val="0070C0"/>
                </a:solidFill>
              </a:rPr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715128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673" y="124980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en-IN" dirty="0"/>
              <a:t>CNN Applications: Image 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80506"/>
            <a:ext cx="6779491" cy="5580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39083" y="6363854"/>
            <a:ext cx="293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Alex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Krizhevsky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533858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1711"/>
          </a:xfrm>
        </p:spPr>
        <p:txBody>
          <a:bodyPr/>
          <a:lstStyle/>
          <a:p>
            <a:r>
              <a:rPr lang="en-IN" dirty="0"/>
              <a:t>CNN Applications: Image Retrieval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23446" y="6345382"/>
            <a:ext cx="293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Alex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Krizhevsky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63" y="1439285"/>
            <a:ext cx="67056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03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1711"/>
          </a:xfrm>
        </p:spPr>
        <p:txBody>
          <a:bodyPr/>
          <a:lstStyle/>
          <a:p>
            <a:r>
              <a:rPr lang="en-IN" dirty="0"/>
              <a:t>CNN Applications: Object Detection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91809" y="6345381"/>
            <a:ext cx="4832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Faster R-CNN: Ren, He,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Girshick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Sun 2015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230" y="1207221"/>
            <a:ext cx="664845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13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019" y="245053"/>
            <a:ext cx="10515600" cy="761711"/>
          </a:xfrm>
        </p:spPr>
        <p:txBody>
          <a:bodyPr/>
          <a:lstStyle/>
          <a:p>
            <a:r>
              <a:rPr lang="en-IN" dirty="0"/>
              <a:t>CNN Applications: Segmentation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91809" y="6345381"/>
            <a:ext cx="276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Farabet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2012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207" y="1118610"/>
            <a:ext cx="76771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10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019" y="245053"/>
            <a:ext cx="10515600" cy="761711"/>
          </a:xfrm>
        </p:spPr>
        <p:txBody>
          <a:bodyPr/>
          <a:lstStyle/>
          <a:p>
            <a:r>
              <a:rPr lang="en-IN" dirty="0"/>
              <a:t>CNN Applications: Self Driving Car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11867" y="6378864"/>
            <a:ext cx="229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Fei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Fei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 slides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492" y="1006764"/>
            <a:ext cx="71723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1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019" y="245053"/>
            <a:ext cx="10515600" cy="761711"/>
          </a:xfrm>
        </p:spPr>
        <p:txBody>
          <a:bodyPr/>
          <a:lstStyle/>
          <a:p>
            <a:r>
              <a:rPr lang="en-IN" dirty="0"/>
              <a:t>CNN Applications: Image Captioning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49819" y="6232308"/>
            <a:ext cx="532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Vinyals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2015, 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Karpathy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Fei-Fei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2015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33" y="1173451"/>
            <a:ext cx="8353858" cy="478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76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1020"/>
          </a:xfrm>
        </p:spPr>
        <p:txBody>
          <a:bodyPr/>
          <a:lstStyle/>
          <a:p>
            <a:r>
              <a:rPr lang="en-IN" dirty="0"/>
              <a:t>Why not Fully Connected Net?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IN" dirty="0"/>
              <a:t>Think about a 12 megapixel image: </a:t>
            </a:r>
          </a:p>
          <a:p>
            <a:pPr lvl="1"/>
            <a:r>
              <a:rPr lang="en-IN" dirty="0"/>
              <a:t># pixel = 4247 x 2826 </a:t>
            </a:r>
          </a:p>
          <a:p>
            <a:pPr lvl="1"/>
            <a:endParaRPr lang="en-IN" dirty="0"/>
          </a:p>
          <a:p>
            <a:r>
              <a:rPr lang="en-IN" dirty="0"/>
              <a:t>Possible approach </a:t>
            </a:r>
          </a:p>
          <a:p>
            <a:pPr lvl="1"/>
            <a:r>
              <a:rPr lang="en-IN" dirty="0"/>
              <a:t>Convert  the matrix to vector</a:t>
            </a:r>
          </a:p>
          <a:p>
            <a:pPr lvl="1"/>
            <a:r>
              <a:rPr lang="en-IN" dirty="0"/>
              <a:t>Apply Fully connected layer </a:t>
            </a:r>
          </a:p>
          <a:p>
            <a:pPr lvl="1"/>
            <a:endParaRPr lang="en-IN" dirty="0"/>
          </a:p>
          <a:p>
            <a:r>
              <a:rPr lang="en-IN" dirty="0"/>
              <a:t>Let us do a simple math </a:t>
            </a:r>
          </a:p>
          <a:p>
            <a:pPr lvl="1"/>
            <a:r>
              <a:rPr lang="en-IN" dirty="0"/>
              <a:t>One hidden layer with 10000 neurons and 10 class</a:t>
            </a:r>
          </a:p>
          <a:p>
            <a:pPr lvl="1"/>
            <a:r>
              <a:rPr lang="en-IN" dirty="0"/>
              <a:t># parameters =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B2F8E-2A3C-497F-B391-45B2929154D7}"/>
              </a:ext>
            </a:extLst>
          </p:cNvPr>
          <p:cNvSpPr txBox="1"/>
          <p:nvPr/>
        </p:nvSpPr>
        <p:spPr>
          <a:xfrm>
            <a:off x="3693110" y="5615884"/>
            <a:ext cx="5075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(4247 x 2826 x 10000) + (10000 x 10) + (10000 + 10)</a:t>
            </a:r>
          </a:p>
        </p:txBody>
      </p:sp>
    </p:spTree>
    <p:extLst>
      <p:ext uri="{BB962C8B-B14F-4D97-AF65-F5344CB8AC3E}">
        <p14:creationId xmlns:p14="http://schemas.microsoft.com/office/powerpoint/2010/main" val="102367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7343"/>
            <a:ext cx="10515600" cy="807893"/>
          </a:xfrm>
        </p:spPr>
        <p:txBody>
          <a:bodyPr/>
          <a:lstStyle/>
          <a:p>
            <a:r>
              <a:rPr lang="en-IN" dirty="0"/>
              <a:t>Building Blocks of 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3855"/>
            <a:ext cx="10515600" cy="5278582"/>
          </a:xfrm>
        </p:spPr>
        <p:txBody>
          <a:bodyPr>
            <a:normAutofit/>
          </a:bodyPr>
          <a:lstStyle/>
          <a:p>
            <a:r>
              <a:rPr lang="en-IN" dirty="0"/>
              <a:t>Convolutional layer operation </a:t>
            </a:r>
          </a:p>
          <a:p>
            <a:pPr lvl="1"/>
            <a:r>
              <a:rPr lang="en-IN" dirty="0"/>
              <a:t>Performs Convolution operations 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Pooling layer </a:t>
            </a:r>
          </a:p>
          <a:p>
            <a:pPr lvl="1"/>
            <a:r>
              <a:rPr lang="en-IN" dirty="0"/>
              <a:t>Performs pooling operation </a:t>
            </a:r>
          </a:p>
          <a:p>
            <a:pPr lvl="1"/>
            <a:r>
              <a:rPr lang="en-IN" dirty="0"/>
              <a:t>Usually max pooling </a:t>
            </a:r>
          </a:p>
          <a:p>
            <a:endParaRPr lang="en-IN" dirty="0"/>
          </a:p>
          <a:p>
            <a:r>
              <a:rPr lang="en-IN" dirty="0"/>
              <a:t>Fully connected layer </a:t>
            </a:r>
          </a:p>
          <a:p>
            <a:endParaRPr lang="en-IN" dirty="0"/>
          </a:p>
          <a:p>
            <a:r>
              <a:rPr lang="en-IN" dirty="0"/>
              <a:t>Activation layer: </a:t>
            </a:r>
            <a:r>
              <a:rPr lang="en-IN" dirty="0" err="1"/>
              <a:t>relu</a:t>
            </a:r>
            <a:r>
              <a:rPr lang="en-IN" dirty="0"/>
              <a:t>, sigmoid etc.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2535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0DB1-8951-4268-8BCD-D475BDE1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5" y="197174"/>
            <a:ext cx="10515600" cy="732155"/>
          </a:xfrm>
        </p:spPr>
        <p:txBody>
          <a:bodyPr/>
          <a:lstStyle/>
          <a:p>
            <a:r>
              <a:rPr lang="en-IN" dirty="0"/>
              <a:t>Movie Recommendation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1" y="1295400"/>
            <a:ext cx="10972800" cy="5181600"/>
          </a:xfrm>
          <a:prstGeom prst="rect">
            <a:avLst/>
          </a:prstGeom>
        </p:spPr>
        <p:txBody>
          <a:bodyPr vert="horz" lIns="73218" tIns="36609" rIns="73218" bIns="36609" rtlCol="0">
            <a:normAutofit/>
          </a:bodyPr>
          <a:lstStyle>
            <a:lvl1pPr marL="146436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b="1" kern="1200">
                <a:solidFill>
                  <a:srgbClr val="002060"/>
                </a:solidFill>
                <a:latin typeface="Microsoft JhengHei" pitchFamily="34" charset="-120"/>
                <a:ea typeface="+mn-ea"/>
                <a:cs typeface="+mn-cs"/>
              </a:defRPr>
            </a:lvl1pPr>
            <a:lvl2pPr marL="366087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b="1" kern="1200">
                <a:solidFill>
                  <a:srgbClr val="002060"/>
                </a:solidFill>
                <a:latin typeface="Microsoft JhengHei" pitchFamily="34" charset="-120"/>
                <a:ea typeface="+mn-ea"/>
                <a:cs typeface="+mn-cs"/>
              </a:defRPr>
            </a:lvl2pPr>
            <a:lvl3pPr marL="585739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b="1" kern="1200">
                <a:solidFill>
                  <a:srgbClr val="002060"/>
                </a:solidFill>
                <a:latin typeface="Microsoft JhengHei" pitchFamily="34" charset="-120"/>
                <a:ea typeface="+mn-ea"/>
                <a:cs typeface="+mn-cs"/>
              </a:defRPr>
            </a:lvl3pPr>
            <a:lvl4pPr marL="805391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b="1" kern="1200">
                <a:solidFill>
                  <a:srgbClr val="002060"/>
                </a:solidFill>
                <a:latin typeface="Microsoft JhengHei" pitchFamily="34" charset="-120"/>
                <a:ea typeface="+mn-ea"/>
                <a:cs typeface="+mn-cs"/>
              </a:defRPr>
            </a:lvl4pPr>
            <a:lvl5pPr marL="951826" indent="-10982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b="1" kern="1200" baseline="0">
                <a:solidFill>
                  <a:srgbClr val="002060"/>
                </a:solidFill>
                <a:latin typeface="Microsoft JhengHei" pitchFamily="34" charset="-120"/>
                <a:ea typeface="+mn-ea"/>
                <a:cs typeface="+mn-cs"/>
              </a:defRPr>
            </a:lvl5pPr>
            <a:lvl6pPr marL="1098262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4696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91131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7565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436" marR="0" lvl="0" indent="-146436" algn="l" defTabSz="73217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pitchFamily="34" charset="-120"/>
                <a:ea typeface="+mn-ea"/>
                <a:cs typeface="+mn-cs"/>
              </a:rPr>
              <a:t>How can you predict the label for new movie, gravity?</a:t>
            </a:r>
          </a:p>
          <a:p>
            <a:pPr marL="366087" marR="0" lvl="1" indent="-146436" algn="l" defTabSz="73217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pitchFamily="34" charset="-120"/>
              <a:ea typeface="+mn-ea"/>
              <a:cs typeface="+mn-cs"/>
            </a:endParaRPr>
          </a:p>
          <a:p>
            <a:pPr marL="366087" marR="0" lvl="1" indent="-146436" algn="l" defTabSz="73217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JhengHei" pitchFamily="34" charset="-120"/>
                <a:ea typeface="+mn-ea"/>
                <a:cs typeface="+mn-cs"/>
              </a:rPr>
              <a:t>Answer: Logistic regression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JhengHei" pitchFamily="34" charset="-120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176" y="1905000"/>
            <a:ext cx="3793067" cy="2590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8000709" y="1676400"/>
            <a:ext cx="262758" cy="1371600"/>
          </a:xfrm>
          <a:prstGeom prst="straightConnector1">
            <a:avLst/>
          </a:prstGeom>
          <a:noFill/>
          <a:ln w="26425" cap="flat" cmpd="sng" algn="ctr">
            <a:solidFill>
              <a:srgbClr val="292934"/>
            </a:solidFill>
            <a:prstDash val="solid"/>
            <a:tailEnd type="arrow"/>
          </a:ln>
          <a:effectLst/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59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1711"/>
          </a:xfrm>
        </p:spPr>
        <p:txBody>
          <a:bodyPr/>
          <a:lstStyle/>
          <a:p>
            <a:r>
              <a:rPr lang="en-IN" dirty="0"/>
              <a:t>Few useful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2400"/>
            <a:ext cx="10515600" cy="4754563"/>
          </a:xfrm>
        </p:spPr>
        <p:txBody>
          <a:bodyPr/>
          <a:lstStyle/>
          <a:p>
            <a:r>
              <a:rPr lang="en-IN" dirty="0"/>
              <a:t>Vector: One dimensional array of n elements</a:t>
            </a:r>
          </a:p>
          <a:p>
            <a:pPr lvl="1"/>
            <a:endParaRPr lang="en-IN" dirty="0"/>
          </a:p>
          <a:p>
            <a:r>
              <a:rPr lang="en-IN" dirty="0"/>
              <a:t>Matrix: Two dimensional array </a:t>
            </a:r>
          </a:p>
          <a:p>
            <a:pPr lvl="1"/>
            <a:endParaRPr lang="en-IN" dirty="0"/>
          </a:p>
          <a:p>
            <a:r>
              <a:rPr lang="en-IN" dirty="0"/>
              <a:t>Tensor: Multi-dimensional array </a:t>
            </a:r>
          </a:p>
        </p:txBody>
      </p:sp>
      <p:pic>
        <p:nvPicPr>
          <p:cNvPr id="2050" name="Picture 2" descr="Tensors for busy people - DEV Commun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75" y="3945804"/>
            <a:ext cx="5534025" cy="180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2443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en-IN" dirty="0"/>
              <a:t>CNN: An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55" y="1565852"/>
            <a:ext cx="9729065" cy="473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53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509" y="2535670"/>
            <a:ext cx="10515600" cy="1325563"/>
          </a:xfrm>
        </p:spPr>
        <p:txBody>
          <a:bodyPr/>
          <a:lstStyle/>
          <a:p>
            <a:pPr algn="ctr"/>
            <a:r>
              <a:rPr lang="en-IN" b="1" dirty="0"/>
              <a:t>Convolutional Operation</a:t>
            </a:r>
          </a:p>
        </p:txBody>
      </p:sp>
    </p:spTree>
    <p:extLst>
      <p:ext uri="{BB962C8B-B14F-4D97-AF65-F5344CB8AC3E}">
        <p14:creationId xmlns:p14="http://schemas.microsoft.com/office/powerpoint/2010/main" val="36355674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582615" y="2045018"/>
            <a:ext cx="624254" cy="454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4929" y="2045018"/>
            <a:ext cx="720969" cy="454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82615" y="1490297"/>
            <a:ext cx="624254" cy="504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930" y="1490297"/>
            <a:ext cx="720969" cy="504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98" y="178452"/>
            <a:ext cx="10515600" cy="508165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Over Grey image (1 channel)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64928" y="1515441"/>
                <a:ext cx="1441939" cy="100886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9</m:t>
                            </m:r>
                          </m:e>
                        </m:mr>
                      </m:m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28" y="1515441"/>
                <a:ext cx="1441939" cy="10088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733618" y="1842897"/>
                <a:ext cx="54021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618" y="1842897"/>
                <a:ext cx="540212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847879" y="130419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6932999" y="1876016"/>
                <a:ext cx="668453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9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9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11</m:t>
                            </m:r>
                          </m:e>
                        </m:mr>
                      </m:m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999" y="1876016"/>
                <a:ext cx="668453" cy="461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/>
          <p:cNvSpPr txBox="1"/>
          <p:nvPr/>
        </p:nvSpPr>
        <p:spPr>
          <a:xfrm>
            <a:off x="4676510" y="1304194"/>
            <a:ext cx="64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</a:t>
            </a:r>
          </a:p>
        </p:txBody>
      </p:sp>
      <p:sp>
        <p:nvSpPr>
          <p:cNvPr id="6" name="Left-Right Arrow 5"/>
          <p:cNvSpPr/>
          <p:nvPr/>
        </p:nvSpPr>
        <p:spPr>
          <a:xfrm>
            <a:off x="2558559" y="1830617"/>
            <a:ext cx="1739879" cy="42880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convolution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38054" y="1095821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1985" y="4475285"/>
            <a:ext cx="8583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 in CNN: 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parameter matrix that we train using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292286" y="5231517"/>
                <a:ext cx="1808700" cy="8165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kumimoji="0" lang="en-IN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IN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IN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  <m:r>
                                  <m:rPr>
                                    <m:brk m:alnAt="7"/>
                                  </m:rPr>
                                  <a:rPr kumimoji="0" lang="en-IN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IN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IN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IN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kumimoji="0" lang="en-IN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IN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IN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IN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IN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IN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kumimoji="0" lang="en-I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286" y="5231517"/>
                <a:ext cx="1808700" cy="8165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24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8" grpId="0" animBg="1"/>
      <p:bldP spid="7" grpId="0" animBg="1"/>
      <p:bldP spid="5" grpId="0"/>
      <p:bldP spid="60" grpId="0"/>
      <p:bldP spid="17" grpId="0"/>
      <p:bldP spid="7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77" y="296610"/>
            <a:ext cx="10515600" cy="526165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Over Grey image: Multiple filter</a:t>
            </a:r>
            <a:endParaRPr lang="en-IN" dirty="0"/>
          </a:p>
        </p:txBody>
      </p:sp>
      <p:sp>
        <p:nvSpPr>
          <p:cNvPr id="61" name="Rectangle 60"/>
          <p:cNvSpPr/>
          <p:nvPr/>
        </p:nvSpPr>
        <p:spPr>
          <a:xfrm>
            <a:off x="1582615" y="2045018"/>
            <a:ext cx="624254" cy="454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64929" y="2045018"/>
            <a:ext cx="720969" cy="454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582615" y="1490297"/>
            <a:ext cx="624254" cy="504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64930" y="1490297"/>
            <a:ext cx="720969" cy="504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764928" y="1515441"/>
                <a:ext cx="1441939" cy="100886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9</m:t>
                            </m:r>
                          </m:e>
                        </m:mr>
                      </m:m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28" y="1515441"/>
                <a:ext cx="1441939" cy="10088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733618" y="1842897"/>
                <a:ext cx="54021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618" y="1842897"/>
                <a:ext cx="540212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/>
          <p:cNvSpPr txBox="1"/>
          <p:nvPr/>
        </p:nvSpPr>
        <p:spPr>
          <a:xfrm>
            <a:off x="4580178" y="1305631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 1</a:t>
            </a:r>
          </a:p>
        </p:txBody>
      </p:sp>
      <p:sp>
        <p:nvSpPr>
          <p:cNvPr id="70" name="Left-Right Arrow 69"/>
          <p:cNvSpPr/>
          <p:nvPr/>
        </p:nvSpPr>
        <p:spPr>
          <a:xfrm>
            <a:off x="2558559" y="1830617"/>
            <a:ext cx="1739879" cy="42880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convolution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38054" y="1095821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70816" y="1868041"/>
                <a:ext cx="54021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16" y="1868041"/>
                <a:ext cx="540212" cy="461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/>
          <p:cNvSpPr txBox="1"/>
          <p:nvPr/>
        </p:nvSpPr>
        <p:spPr>
          <a:xfrm>
            <a:off x="7017376" y="1330775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9491347" y="1868041"/>
                <a:ext cx="540212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347" y="1868041"/>
                <a:ext cx="540212" cy="460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/>
          <p:cNvSpPr txBox="1"/>
          <p:nvPr/>
        </p:nvSpPr>
        <p:spPr>
          <a:xfrm>
            <a:off x="9337907" y="1330775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 3</a:t>
            </a:r>
          </a:p>
        </p:txBody>
      </p:sp>
      <p:sp>
        <p:nvSpPr>
          <p:cNvPr id="6" name="Down Arrow 5"/>
          <p:cNvSpPr/>
          <p:nvPr/>
        </p:nvSpPr>
        <p:spPr>
          <a:xfrm>
            <a:off x="4870939" y="2524307"/>
            <a:ext cx="263769" cy="9838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Down Arrow 79"/>
          <p:cNvSpPr/>
          <p:nvPr/>
        </p:nvSpPr>
        <p:spPr>
          <a:xfrm>
            <a:off x="7309036" y="2497896"/>
            <a:ext cx="263769" cy="9838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Down Arrow 83"/>
          <p:cNvSpPr/>
          <p:nvPr/>
        </p:nvSpPr>
        <p:spPr>
          <a:xfrm>
            <a:off x="9615248" y="2496101"/>
            <a:ext cx="263769" cy="9838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021620" y="4104983"/>
            <a:ext cx="958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(Tensor)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4673698" y="4197189"/>
                <a:ext cx="668453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9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9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11</m:t>
                            </m:r>
                          </m:e>
                        </m:mr>
                      </m:m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698" y="4197189"/>
                <a:ext cx="668453" cy="4619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7170816" y="4169940"/>
                <a:ext cx="668453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9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10</m:t>
                            </m:r>
                          </m:e>
                        </m:mr>
                      </m:m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16" y="4169940"/>
                <a:ext cx="668453" cy="4619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9491347" y="4169939"/>
                <a:ext cx="796693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10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10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16</m:t>
                            </m:r>
                          </m:e>
                        </m:mr>
                      </m:m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347" y="4169939"/>
                <a:ext cx="796693" cy="4619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99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/>
      <p:bldP spid="88" grpId="0"/>
      <p:bldP spid="9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7057"/>
          </a:xfrm>
        </p:spPr>
        <p:txBody>
          <a:bodyPr/>
          <a:lstStyle/>
          <a:p>
            <a:r>
              <a:rPr lang="en-US" dirty="0"/>
              <a:t>Color Image: RGB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5091"/>
            <a:ext cx="6207344" cy="2258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135418"/>
            <a:ext cx="46436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channels: Red, Green, Blue</a:t>
            </a:r>
          </a:p>
        </p:txBody>
      </p:sp>
    </p:spTree>
    <p:extLst>
      <p:ext uri="{BB962C8B-B14F-4D97-AF65-F5344CB8AC3E}">
        <p14:creationId xmlns:p14="http://schemas.microsoft.com/office/powerpoint/2010/main" val="2257247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858" y="242264"/>
            <a:ext cx="10515600" cy="495925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Over RGB image (multi-channel)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49719" y="1556239"/>
                <a:ext cx="1359282" cy="1069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𝑔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𝑒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𝑜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𝑚</m:t>
                            </m:r>
                          </m:e>
                        </m:mr>
                      </m:m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719" y="1556239"/>
                <a:ext cx="1359282" cy="10699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54133" y="3518214"/>
                <a:ext cx="950453" cy="461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  <m: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133" y="3518214"/>
                <a:ext cx="950453" cy="4612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030548" y="3455377"/>
                <a:ext cx="929422" cy="524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  <m: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548" y="3455377"/>
                <a:ext cx="929422" cy="524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8022387" y="3455332"/>
                <a:ext cx="894283" cy="461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  <m: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387" y="3455332"/>
                <a:ext cx="894283" cy="4611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74708" y="1538655"/>
                <a:ext cx="1296893" cy="10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𝑔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𝑒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𝑜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mr>
                      </m:m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708" y="1538655"/>
                <a:ext cx="1296893" cy="10706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784919" y="1505121"/>
                <a:ext cx="1369221" cy="11041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𝑜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𝑔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𝑒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𝑒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</m:mr>
                      </m:m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919" y="1505121"/>
                <a:ext cx="1369221" cy="11041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Up-Down Arrow 5"/>
          <p:cNvSpPr/>
          <p:nvPr/>
        </p:nvSpPr>
        <p:spPr>
          <a:xfrm>
            <a:off x="2708031" y="2743200"/>
            <a:ext cx="202223" cy="71213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Up-Down Arrow 12"/>
          <p:cNvSpPr/>
          <p:nvPr/>
        </p:nvSpPr>
        <p:spPr>
          <a:xfrm>
            <a:off x="5365209" y="2676257"/>
            <a:ext cx="202223" cy="71213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Up-Down Arrow 13"/>
          <p:cNvSpPr/>
          <p:nvPr/>
        </p:nvSpPr>
        <p:spPr>
          <a:xfrm>
            <a:off x="8368416" y="2641710"/>
            <a:ext cx="202223" cy="71213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5808" y="1046285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10359" y="1006538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68416" y="100653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5954" y="3532738"/>
            <a:ext cx="94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(tensor)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390232" y="4347334"/>
          <a:ext cx="87825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127">
                  <a:extLst>
                    <a:ext uri="{9D8B030D-6E8A-4147-A177-3AD203B41FA5}">
                      <a16:colId xmlns:a16="http://schemas.microsoft.com/office/drawing/2014/main" val="1725028973"/>
                    </a:ext>
                  </a:extLst>
                </a:gridCol>
                <a:gridCol w="439127">
                  <a:extLst>
                    <a:ext uri="{9D8B030D-6E8A-4147-A177-3AD203B41FA5}">
                      <a16:colId xmlns:a16="http://schemas.microsoft.com/office/drawing/2014/main" val="2016082938"/>
                    </a:ext>
                  </a:extLst>
                </a:gridCol>
              </a:tblGrid>
              <a:tr h="31278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103025"/>
                  </a:ext>
                </a:extLst>
              </a:tr>
              <a:tr h="31278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856313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056132" y="4347334"/>
          <a:ext cx="87825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127">
                  <a:extLst>
                    <a:ext uri="{9D8B030D-6E8A-4147-A177-3AD203B41FA5}">
                      <a16:colId xmlns:a16="http://schemas.microsoft.com/office/drawing/2014/main" val="1725028973"/>
                    </a:ext>
                  </a:extLst>
                </a:gridCol>
                <a:gridCol w="439127">
                  <a:extLst>
                    <a:ext uri="{9D8B030D-6E8A-4147-A177-3AD203B41FA5}">
                      <a16:colId xmlns:a16="http://schemas.microsoft.com/office/drawing/2014/main" val="2016082938"/>
                    </a:ext>
                  </a:extLst>
                </a:gridCol>
              </a:tblGrid>
              <a:tr h="31278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103025"/>
                  </a:ext>
                </a:extLst>
              </a:tr>
              <a:tr h="31278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856313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8038416" y="4347334"/>
          <a:ext cx="87825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127">
                  <a:extLst>
                    <a:ext uri="{9D8B030D-6E8A-4147-A177-3AD203B41FA5}">
                      <a16:colId xmlns:a16="http://schemas.microsoft.com/office/drawing/2014/main" val="1725028973"/>
                    </a:ext>
                  </a:extLst>
                </a:gridCol>
                <a:gridCol w="439127">
                  <a:extLst>
                    <a:ext uri="{9D8B030D-6E8A-4147-A177-3AD203B41FA5}">
                      <a16:colId xmlns:a16="http://schemas.microsoft.com/office/drawing/2014/main" val="2016082938"/>
                    </a:ext>
                  </a:extLst>
                </a:gridCol>
              </a:tblGrid>
              <a:tr h="31278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103025"/>
                  </a:ext>
                </a:extLst>
              </a:tr>
              <a:tr h="31278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856313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02858" y="4432523"/>
            <a:ext cx="15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(matrix (2 x2))</a:t>
            </a:r>
          </a:p>
        </p:txBody>
      </p:sp>
    </p:spTree>
    <p:extLst>
      <p:ext uri="{BB962C8B-B14F-4D97-AF65-F5344CB8AC3E}">
        <p14:creationId xmlns:p14="http://schemas.microsoft.com/office/powerpoint/2010/main" val="26327924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8262" y="202222"/>
            <a:ext cx="756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Convolution Over RGB image: Multiple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149719" y="1556239"/>
                <a:ext cx="1359282" cy="1069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𝑔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𝑒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𝑜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𝑚</m:t>
                            </m:r>
                          </m:e>
                        </m:mr>
                      </m:m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719" y="1556239"/>
                <a:ext cx="1359282" cy="10699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774708" y="1538655"/>
                <a:ext cx="1296893" cy="10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𝑔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𝑒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𝑜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mr>
                      </m:m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708" y="1538655"/>
                <a:ext cx="1296893" cy="1070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784919" y="1505121"/>
                <a:ext cx="1369221" cy="11041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𝑜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𝑔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𝑒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𝑒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</m:mr>
                      </m:m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919" y="1505121"/>
                <a:ext cx="1369221" cy="1104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2505808" y="1046285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210359" y="1006538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368416" y="100653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2853" y="3395454"/>
            <a:ext cx="765679" cy="63296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639" y="3521477"/>
            <a:ext cx="765679" cy="63296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425" y="3722308"/>
            <a:ext cx="765679" cy="6329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6456" y="3653292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 1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952" y="3395454"/>
            <a:ext cx="765679" cy="63296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8738" y="3521477"/>
            <a:ext cx="765679" cy="63296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524" y="3722308"/>
            <a:ext cx="765679" cy="632962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134903" y="3677097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 2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5321" y="3395454"/>
            <a:ext cx="765679" cy="63296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107" y="3521477"/>
            <a:ext cx="765679" cy="63296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893" y="3722308"/>
            <a:ext cx="765679" cy="632962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7294224" y="3711935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 3 </a:t>
            </a:r>
          </a:p>
        </p:txBody>
      </p:sp>
      <p:cxnSp>
        <p:nvCxnSpPr>
          <p:cNvPr id="11" name="Straight Arrow Connector 10"/>
          <p:cNvCxnSpPr>
            <a:stCxn id="48" idx="2"/>
          </p:cNvCxnSpPr>
          <p:nvPr/>
        </p:nvCxnSpPr>
        <p:spPr>
          <a:xfrm>
            <a:off x="2829360" y="2626212"/>
            <a:ext cx="0" cy="7692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2853478" y="2609269"/>
            <a:ext cx="2546998" cy="7113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0" idx="2"/>
            <a:endCxn id="3" idx="0"/>
          </p:cNvCxnSpPr>
          <p:nvPr/>
        </p:nvCxnSpPr>
        <p:spPr>
          <a:xfrm flipH="1">
            <a:off x="2715693" y="2609269"/>
            <a:ext cx="5753837" cy="7861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49719" y="5328138"/>
            <a:ext cx="125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8955" y="5142918"/>
            <a:ext cx="765679" cy="63296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741" y="5268941"/>
            <a:ext cx="765679" cy="63296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527" y="5469772"/>
            <a:ext cx="765679" cy="63296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170206" y="593423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2x2x3</a:t>
            </a:r>
          </a:p>
        </p:txBody>
      </p:sp>
    </p:spTree>
    <p:extLst>
      <p:ext uri="{BB962C8B-B14F-4D97-AF65-F5344CB8AC3E}">
        <p14:creationId xmlns:p14="http://schemas.microsoft.com/office/powerpoint/2010/main" val="7640384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3239"/>
          </a:xfrm>
        </p:spPr>
        <p:txBody>
          <a:bodyPr/>
          <a:lstStyle/>
          <a:p>
            <a:r>
              <a:rPr lang="en-IN" dirty="0"/>
              <a:t>Convolution Layer: Pictorial 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86" y="1519237"/>
            <a:ext cx="8026688" cy="39079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37164" y="5330181"/>
            <a:ext cx="1965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X 5 filters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 filters = 6</a:t>
            </a:r>
          </a:p>
        </p:txBody>
      </p:sp>
    </p:spTree>
    <p:extLst>
      <p:ext uri="{BB962C8B-B14F-4D97-AF65-F5344CB8AC3E}">
        <p14:creationId xmlns:p14="http://schemas.microsoft.com/office/powerpoint/2010/main" val="26631363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9348"/>
          </a:xfrm>
        </p:spPr>
        <p:txBody>
          <a:bodyPr>
            <a:normAutofit fontScale="90000"/>
          </a:bodyPr>
          <a:lstStyle/>
          <a:p>
            <a:r>
              <a:rPr lang="en-IN" dirty="0"/>
              <a:t>Sequence of Convolution in CNN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14" y="2626591"/>
            <a:ext cx="8933809" cy="35710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8836" y="1378103"/>
            <a:ext cx="10954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ConvNet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a sequence of Convolution Layers, interspersed with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207443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907" y="160189"/>
            <a:ext cx="10515600" cy="732155"/>
          </a:xfrm>
        </p:spPr>
        <p:txBody>
          <a:bodyPr/>
          <a:lstStyle/>
          <a:p>
            <a:r>
              <a:rPr lang="en-US" dirty="0"/>
              <a:t>Logistic Regression: Graphical View</a:t>
            </a:r>
          </a:p>
        </p:txBody>
      </p:sp>
      <p:sp>
        <p:nvSpPr>
          <p:cNvPr id="11" name="Content Placeholder 8"/>
          <p:cNvSpPr txBox="1">
            <a:spLocks noChangeAspect="1"/>
          </p:cNvSpPr>
          <p:nvPr/>
        </p:nvSpPr>
        <p:spPr>
          <a:xfrm rot="10800000" flipV="1">
            <a:off x="3991395" y="1781858"/>
            <a:ext cx="764238" cy="5854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146436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66087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85739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05391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51826" indent="-10982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b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98262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44696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2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91131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537565" indent="-146436" algn="l" defTabSz="732173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1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3217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f(z)</a:t>
            </a:r>
          </a:p>
        </p:txBody>
      </p:sp>
      <p:cxnSp>
        <p:nvCxnSpPr>
          <p:cNvPr id="17" name="Straight Arrow Connector 16"/>
          <p:cNvCxnSpPr>
            <a:stCxn id="11" idx="2"/>
          </p:cNvCxnSpPr>
          <p:nvPr/>
        </p:nvCxnSpPr>
        <p:spPr>
          <a:xfrm>
            <a:off x="4755633" y="2074571"/>
            <a:ext cx="276008" cy="7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31642" y="1932802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78991" y="1611171"/>
                <a:ext cx="31790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991" y="1611171"/>
                <a:ext cx="317908" cy="246221"/>
              </a:xfrm>
              <a:prstGeom prst="rect">
                <a:avLst/>
              </a:prstGeom>
              <a:blipFill>
                <a:blip r:embed="rId2"/>
                <a:stretch>
                  <a:fillRect l="-5660" r="-1887" b="-170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00408" y="2367286"/>
                <a:ext cx="31790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8" y="2367286"/>
                <a:ext cx="317908" cy="246221"/>
              </a:xfrm>
              <a:prstGeom prst="rect">
                <a:avLst/>
              </a:prstGeom>
              <a:blipFill>
                <a:blip r:embed="rId3"/>
                <a:stretch>
                  <a:fillRect l="-5769" r="-3846" b="-170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152375" y="2440511"/>
                <a:ext cx="2035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𝒃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375" y="2440511"/>
                <a:ext cx="203581" cy="276999"/>
              </a:xfrm>
              <a:prstGeom prst="rect">
                <a:avLst/>
              </a:prstGeom>
              <a:blipFill>
                <a:blip r:embed="rId4"/>
                <a:stretch>
                  <a:fillRect l="-26471" r="-26471" b="-108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32001" y="3429000"/>
                <a:ext cx="4882875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en-US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/>
                    <a:ea typeface="+mn-ea"/>
                    <a:cs typeface="+mn-cs"/>
                  </a:rPr>
                  <a:t> weight of 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𝒙</m:t>
                        </m:r>
                      </m:e>
                      <m:sub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0" 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0" lang="en-US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/>
                    <a:ea typeface="+mn-ea"/>
                    <a:cs typeface="+mn-cs"/>
                  </a:rPr>
                  <a:t> weight of  feature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𝒙</m:t>
                        </m:r>
                      </m:e>
                      <m:sub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0" 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/>
                    <a:ea typeface="+mn-ea"/>
                    <a:cs typeface="+mn-cs"/>
                  </a:rPr>
                  <a:t> b   is called bias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𝒛</m:t>
                    </m:r>
                    <m:r>
                      <a:rPr kumimoji="0" lang="en-US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  <m:r>
                      <a:rPr kumimoji="0" lang="en-US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∗</m:t>
                    </m:r>
                    <m:sSub>
                      <m:sSubPr>
                        <m:ctrlP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𝒙</m:t>
                        </m:r>
                      </m:e>
                      <m:sub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  <m:r>
                      <a:rPr kumimoji="0" lang="en-US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𝟐</m:t>
                        </m:r>
                      </m:sub>
                    </m:sSub>
                    <m:r>
                      <a:rPr kumimoji="0" lang="en-US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∗</m:t>
                    </m:r>
                    <m:sSub>
                      <m:sSubPr>
                        <m:ctrlP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𝒙</m:t>
                        </m:r>
                      </m:e>
                      <m:sub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𝟐</m:t>
                        </m:r>
                      </m:sub>
                    </m:sSub>
                    <m:r>
                      <a:rPr kumimoji="0" lang="en-US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+</m:t>
                    </m:r>
                    <m:r>
                      <a:rPr kumimoji="0" lang="en-US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𝒃</m:t>
                    </m:r>
                  </m:oMath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𝒇</m:t>
                    </m:r>
                    <m:d>
                      <m:dPr>
                        <m:ctrlP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𝒛</m:t>
                        </m:r>
                      </m:e>
                    </m:d>
                    <m:r>
                      <a:rPr kumimoji="0" lang="en-US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𝒆</m:t>
                        </m:r>
                      </m:e>
                      <m:sup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𝒛</m:t>
                        </m:r>
                      </m:sup>
                    </m:sSup>
                    <m:r>
                      <a:rPr kumimoji="0" lang="en-US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/(</m:t>
                    </m:r>
                    <m:r>
                      <a:rPr kumimoji="0" lang="en-US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𝟏</m:t>
                    </m:r>
                    <m:r>
                      <a:rPr kumimoji="0" lang="en-US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+</m:t>
                    </m:r>
                    <m:sSup>
                      <m:sSupPr>
                        <m:ctrlP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𝒆</m:t>
                        </m:r>
                      </m:e>
                      <m:sup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𝒛</m:t>
                        </m:r>
                      </m:sup>
                    </m:sSup>
                    <m:r>
                      <a:rPr kumimoji="0" lang="en-US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, called the activation function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1" y="3429000"/>
                <a:ext cx="4882875" cy="1815882"/>
              </a:xfrm>
              <a:prstGeom prst="rect">
                <a:avLst/>
              </a:prstGeom>
              <a:blipFill>
                <a:blip r:embed="rId5"/>
                <a:stretch>
                  <a:fillRect t="-1347" b="-33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2135732" y="5349866"/>
            <a:ext cx="535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 the logistic regression is doing actually?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13368" y="5867401"/>
            <a:ext cx="900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Given an input sample, it is telling which side of the straight line the sample lies.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650" y="1328470"/>
            <a:ext cx="2573867" cy="1881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 flipV="1">
            <a:off x="7044268" y="1328470"/>
            <a:ext cx="1199101" cy="301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229601" y="1143000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represented by z</a:t>
            </a:r>
          </a:p>
        </p:txBody>
      </p:sp>
      <p:cxnSp>
        <p:nvCxnSpPr>
          <p:cNvPr id="3087" name="Straight Arrow Connector 3086"/>
          <p:cNvCxnSpPr/>
          <p:nvPr/>
        </p:nvCxnSpPr>
        <p:spPr>
          <a:xfrm>
            <a:off x="7518401" y="1981200"/>
            <a:ext cx="948267" cy="14489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8" name="TextBox 3087"/>
          <p:cNvSpPr txBox="1"/>
          <p:nvPr/>
        </p:nvSpPr>
        <p:spPr>
          <a:xfrm>
            <a:off x="6773042" y="3454040"/>
            <a:ext cx="4099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this sample, what will be value of z?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positive or negative? </a:t>
            </a:r>
          </a:p>
        </p:txBody>
      </p:sp>
      <p:sp>
        <p:nvSpPr>
          <p:cNvPr id="3092" name="TextBox 3091"/>
          <p:cNvSpPr txBox="1"/>
          <p:nvPr/>
        </p:nvSpPr>
        <p:spPr>
          <a:xfrm>
            <a:off x="6814550" y="4124464"/>
            <a:ext cx="3897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 will be the output given by f(z)? </a:t>
            </a:r>
          </a:p>
        </p:txBody>
      </p:sp>
      <p:sp>
        <p:nvSpPr>
          <p:cNvPr id="3093" name="TextBox 3092"/>
          <p:cNvSpPr txBox="1"/>
          <p:nvPr/>
        </p:nvSpPr>
        <p:spPr>
          <a:xfrm>
            <a:off x="7023180" y="4567772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2167467" y="1506872"/>
                <a:ext cx="406400" cy="45481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467" y="1506872"/>
                <a:ext cx="406400" cy="45481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/>
              <p:cNvSpPr/>
              <p:nvPr/>
            </p:nvSpPr>
            <p:spPr>
              <a:xfrm>
                <a:off x="2167467" y="2288384"/>
                <a:ext cx="406400" cy="45481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Ova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467" y="2288384"/>
                <a:ext cx="406400" cy="45481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>
            <a:stCxn id="12" idx="6"/>
            <a:endCxn id="11" idx="6"/>
          </p:cNvCxnSpPr>
          <p:nvPr/>
        </p:nvCxnSpPr>
        <p:spPr>
          <a:xfrm>
            <a:off x="2573867" y="1734281"/>
            <a:ext cx="1417528" cy="340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1" idx="6"/>
          </p:cNvCxnSpPr>
          <p:nvPr/>
        </p:nvCxnSpPr>
        <p:spPr>
          <a:xfrm flipV="1">
            <a:off x="2573868" y="2100189"/>
            <a:ext cx="1417529" cy="4156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31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5" grpId="0"/>
      <p:bldP spid="26" grpId="0"/>
      <p:bldP spid="29" grpId="0"/>
      <p:bldP spid="3088" grpId="0"/>
      <p:bldP spid="3092" grpId="0"/>
      <p:bldP spid="309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34457" y="2549770"/>
            <a:ext cx="655027" cy="5539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273650"/>
            <a:ext cx="10515600" cy="576984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Stride (extent of overlap)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892" y="2764281"/>
            <a:ext cx="762066" cy="627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134457" y="2549770"/>
                <a:ext cx="1490296" cy="11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𝑔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𝑒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𝑜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𝑚</m:t>
                            </m:r>
                          </m:e>
                        </m:mr>
                      </m:m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457" y="2549770"/>
                <a:ext cx="1490296" cy="11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8686799" y="2771325"/>
            <a:ext cx="2097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Stride  = 1</a:t>
            </a:r>
          </a:p>
        </p:txBody>
      </p:sp>
    </p:spTree>
    <p:extLst>
      <p:ext uri="{BB962C8B-B14F-4D97-AF65-F5344CB8AC3E}">
        <p14:creationId xmlns:p14="http://schemas.microsoft.com/office/powerpoint/2010/main" val="23016280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92406" y="2540574"/>
            <a:ext cx="655027" cy="5539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273650"/>
            <a:ext cx="10515600" cy="576984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Stride (extent of overlap)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774772" y="2540574"/>
                <a:ext cx="1490296" cy="11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𝑔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𝑒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𝑜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𝑚</m:t>
                            </m:r>
                          </m:e>
                        </m:mr>
                      </m:m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772" y="2540574"/>
                <a:ext cx="1490296" cy="11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892" y="2764281"/>
            <a:ext cx="762066" cy="6279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86799" y="2771325"/>
            <a:ext cx="2097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Stride  = 1</a:t>
            </a:r>
          </a:p>
        </p:txBody>
      </p:sp>
    </p:spTree>
    <p:extLst>
      <p:ext uri="{BB962C8B-B14F-4D97-AF65-F5344CB8AC3E}">
        <p14:creationId xmlns:p14="http://schemas.microsoft.com/office/powerpoint/2010/main" val="6620707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02334" y="2540574"/>
            <a:ext cx="655027" cy="5539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273650"/>
            <a:ext cx="10515600" cy="576984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Stride (extent of overlap)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757186" y="2540574"/>
                <a:ext cx="1490296" cy="11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𝑔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𝑒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</m:e>
                        </m:mr>
                        <m:m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𝑜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e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𝑚</m:t>
                            </m:r>
                          </m:e>
                        </m:mr>
                      </m:m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186" y="2540574"/>
                <a:ext cx="1490296" cy="11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892" y="2764281"/>
            <a:ext cx="762066" cy="6279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86799" y="2771325"/>
            <a:ext cx="2097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Stride  = 1</a:t>
            </a:r>
          </a:p>
        </p:txBody>
      </p:sp>
    </p:spTree>
    <p:extLst>
      <p:ext uri="{BB962C8B-B14F-4D97-AF65-F5344CB8AC3E}">
        <p14:creationId xmlns:p14="http://schemas.microsoft.com/office/powerpoint/2010/main" val="6992512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3239"/>
          </a:xfrm>
        </p:spPr>
        <p:txBody>
          <a:bodyPr/>
          <a:lstStyle/>
          <a:p>
            <a:r>
              <a:rPr lang="en-IN" dirty="0"/>
              <a:t>Convolution Layer: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58272" y="1366982"/>
                <a:ext cx="10515600" cy="4987636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Let us assume input is n1 x m1 x C</a:t>
                </a:r>
              </a:p>
              <a:p>
                <a:endParaRPr lang="en-US" dirty="0"/>
              </a:p>
              <a:p>
                <a:r>
                  <a:rPr lang="en-US" dirty="0" err="1"/>
                  <a:t>Conv</a:t>
                </a:r>
                <a:r>
                  <a:rPr lang="en-US" dirty="0"/>
                  <a:t> layer needs 4 hyper-parameters:</a:t>
                </a:r>
              </a:p>
              <a:p>
                <a:pPr lvl="1"/>
                <a:r>
                  <a:rPr lang="en-IN" dirty="0"/>
                  <a:t>Number of filters </a:t>
                </a:r>
                <a:r>
                  <a:rPr lang="en-IN" b="1" dirty="0"/>
                  <a:t>K</a:t>
                </a:r>
              </a:p>
              <a:p>
                <a:pPr lvl="1"/>
                <a:r>
                  <a:rPr lang="en-IN" dirty="0"/>
                  <a:t>The filter size </a:t>
                </a:r>
                <a:r>
                  <a:rPr lang="en-IN" b="1" dirty="0"/>
                  <a:t>F</a:t>
                </a:r>
              </a:p>
              <a:p>
                <a:pPr lvl="1"/>
                <a:r>
                  <a:rPr lang="en-IN" dirty="0"/>
                  <a:t>The stride </a:t>
                </a:r>
                <a:r>
                  <a:rPr lang="en-IN" b="1" dirty="0"/>
                  <a:t>S</a:t>
                </a:r>
              </a:p>
              <a:p>
                <a:pPr lvl="1"/>
                <a:r>
                  <a:rPr lang="en-IN" dirty="0"/>
                  <a:t>The zero padding </a:t>
                </a:r>
                <a:r>
                  <a:rPr lang="en-IN" b="1" dirty="0"/>
                  <a:t>P</a:t>
                </a:r>
              </a:p>
              <a:p>
                <a:pPr lvl="1"/>
                <a:endParaRPr lang="en-IN" b="1" dirty="0"/>
              </a:p>
              <a:p>
                <a:r>
                  <a:rPr lang="en-US" dirty="0"/>
                  <a:t>This will produce an output of n2 x m2 x K</a:t>
                </a:r>
              </a:p>
              <a:p>
                <a:endParaRPr lang="en-US" dirty="0"/>
              </a:p>
              <a:p>
                <a:r>
                  <a:rPr lang="en-IN" dirty="0"/>
                  <a:t>Where:</a:t>
                </a:r>
              </a:p>
              <a:p>
                <a:pPr lvl="1"/>
                <a:r>
                  <a:rPr lang="en-IN" dirty="0"/>
                  <a:t>n</a:t>
                </a:r>
                <a:r>
                  <a:rPr lang="pl-PL" dirty="0"/>
                  <a:t>2 = (</a:t>
                </a:r>
                <a:r>
                  <a:rPr lang="en-IN" dirty="0"/>
                  <a:t>n</a:t>
                </a:r>
                <a:r>
                  <a:rPr lang="pl-PL" dirty="0"/>
                  <a:t>1 - F + 2P)/S + 1</a:t>
                </a:r>
              </a:p>
              <a:p>
                <a:pPr lvl="1"/>
                <a:r>
                  <a:rPr lang="pt-BR" dirty="0"/>
                  <a:t>m2 = (m1 - F + 2P)/S + 1</a:t>
                </a:r>
              </a:p>
              <a:p>
                <a:endParaRPr lang="pt-BR" dirty="0"/>
              </a:p>
              <a:p>
                <a:r>
                  <a:rPr lang="en-US" dirty="0"/>
                  <a:t>Number of parameters: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CK and K biases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8272" y="1366982"/>
                <a:ext cx="10515600" cy="4987636"/>
              </a:xfrm>
              <a:blipFill>
                <a:blip r:embed="rId2"/>
                <a:stretch>
                  <a:fillRect l="-754" t="-2812" b="-26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6902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037" y="2988253"/>
            <a:ext cx="10515600" cy="872548"/>
          </a:xfrm>
        </p:spPr>
        <p:txBody>
          <a:bodyPr/>
          <a:lstStyle/>
          <a:p>
            <a:pPr algn="ctr"/>
            <a:r>
              <a:rPr lang="en-IN" b="1" dirty="0"/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38008562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818" y="143452"/>
            <a:ext cx="10515600" cy="595457"/>
          </a:xfrm>
        </p:spPr>
        <p:txBody>
          <a:bodyPr>
            <a:normAutofit fontScale="90000"/>
          </a:bodyPr>
          <a:lstStyle/>
          <a:p>
            <a:r>
              <a:rPr lang="en-IN" dirty="0"/>
              <a:t>Pooling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039" y="2331604"/>
            <a:ext cx="5252824" cy="3847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5837" y="1034472"/>
            <a:ext cx="7711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makes the representations smaller and more manageable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operates over each activation map independently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1175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en-IN" dirty="0"/>
              <a:t>Pooling Layer: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3927"/>
            <a:ext cx="10515600" cy="4773036"/>
          </a:xfrm>
        </p:spPr>
        <p:txBody>
          <a:bodyPr/>
          <a:lstStyle/>
          <a:p>
            <a:r>
              <a:rPr lang="en-US" dirty="0"/>
              <a:t>Let us assume input is n1 x m1 x c1</a:t>
            </a:r>
          </a:p>
          <a:p>
            <a:r>
              <a:rPr lang="en-US" dirty="0"/>
              <a:t>Pooling layer needs 2 hyper-parameters:</a:t>
            </a:r>
          </a:p>
          <a:p>
            <a:pPr lvl="1"/>
            <a:r>
              <a:rPr lang="en-IN" dirty="0"/>
              <a:t>The spatial extent </a:t>
            </a:r>
            <a:r>
              <a:rPr lang="en-IN" b="1" dirty="0"/>
              <a:t>F</a:t>
            </a:r>
          </a:p>
          <a:p>
            <a:pPr lvl="1"/>
            <a:r>
              <a:rPr lang="en-IN" dirty="0"/>
              <a:t>The stride </a:t>
            </a:r>
            <a:r>
              <a:rPr lang="en-IN" b="1" dirty="0"/>
              <a:t>S</a:t>
            </a:r>
          </a:p>
          <a:p>
            <a:pPr lvl="1"/>
            <a:endParaRPr lang="en-IN" b="1" dirty="0"/>
          </a:p>
          <a:p>
            <a:r>
              <a:rPr lang="en-US" dirty="0"/>
              <a:t>This will produce an output of n2 x m2 x c2 where:</a:t>
            </a:r>
          </a:p>
          <a:p>
            <a:pPr lvl="1"/>
            <a:r>
              <a:rPr lang="en-IN" dirty="0"/>
              <a:t>n</a:t>
            </a:r>
            <a:r>
              <a:rPr lang="pl-PL" dirty="0"/>
              <a:t>2 = (n</a:t>
            </a:r>
            <a:r>
              <a:rPr lang="en-IN" dirty="0"/>
              <a:t>1</a:t>
            </a:r>
            <a:r>
              <a:rPr lang="pl-PL" dirty="0"/>
              <a:t> - F )/S + 1</a:t>
            </a:r>
          </a:p>
          <a:p>
            <a:pPr lvl="1"/>
            <a:r>
              <a:rPr lang="pt-BR" dirty="0"/>
              <a:t>m2 = (m1 - F)/S + 1</a:t>
            </a:r>
          </a:p>
          <a:p>
            <a:r>
              <a:rPr lang="en-IN" dirty="0"/>
              <a:t>Number of parameters: 0</a:t>
            </a:r>
          </a:p>
        </p:txBody>
      </p:sp>
    </p:spTree>
    <p:extLst>
      <p:ext uri="{BB962C8B-B14F-4D97-AF65-F5344CB8AC3E}">
        <p14:creationId xmlns:p14="http://schemas.microsoft.com/office/powerpoint/2010/main" val="4694112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961" y="292664"/>
            <a:ext cx="10515600" cy="520765"/>
          </a:xfrm>
        </p:spPr>
        <p:txBody>
          <a:bodyPr>
            <a:normAutofit fontScale="90000"/>
          </a:bodyPr>
          <a:lstStyle/>
          <a:p>
            <a:r>
              <a:rPr lang="en-US" dirty="0"/>
              <a:t>Fully Connected Layer</a:t>
            </a:r>
            <a:endParaRPr lang="en-IN" dirty="0"/>
          </a:p>
        </p:txBody>
      </p:sp>
      <p:sp>
        <p:nvSpPr>
          <p:cNvPr id="3" name="Rounded Rectangle 2"/>
          <p:cNvSpPr/>
          <p:nvPr/>
        </p:nvSpPr>
        <p:spPr>
          <a:xfrm>
            <a:off x="817684" y="2919047"/>
            <a:ext cx="967154" cy="413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</a:p>
        </p:txBody>
      </p:sp>
      <p:sp>
        <p:nvSpPr>
          <p:cNvPr id="4" name="Right Arrow 3"/>
          <p:cNvSpPr/>
          <p:nvPr/>
        </p:nvSpPr>
        <p:spPr>
          <a:xfrm>
            <a:off x="1784838" y="3031148"/>
            <a:ext cx="677008" cy="2066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16797" y="2927838"/>
            <a:ext cx="729762" cy="413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28" name="Right Arrow 27"/>
          <p:cNvSpPr/>
          <p:nvPr/>
        </p:nvSpPr>
        <p:spPr>
          <a:xfrm>
            <a:off x="3246559" y="3032249"/>
            <a:ext cx="677008" cy="2066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978518" y="2928939"/>
            <a:ext cx="729762" cy="413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30" name="Right Arrow 29"/>
          <p:cNvSpPr/>
          <p:nvPr/>
        </p:nvSpPr>
        <p:spPr>
          <a:xfrm>
            <a:off x="4728061" y="3031148"/>
            <a:ext cx="677008" cy="2066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460019" y="2927838"/>
            <a:ext cx="967157" cy="413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Pooling 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6427176" y="3031148"/>
            <a:ext cx="494564" cy="215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007953" y="2207357"/>
          <a:ext cx="34192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923">
                  <a:extLst>
                    <a:ext uri="{9D8B030D-6E8A-4147-A177-3AD203B41FA5}">
                      <a16:colId xmlns:a16="http://schemas.microsoft.com/office/drawing/2014/main" val="2100630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592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882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626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838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5363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722731" y="1466509"/>
            <a:ext cx="912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vector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527557" y="1547788"/>
          <a:ext cx="39858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584">
                  <a:extLst>
                    <a:ext uri="{9D8B030D-6E8A-4147-A177-3AD203B41FA5}">
                      <a16:colId xmlns:a16="http://schemas.microsoft.com/office/drawing/2014/main" val="1708710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152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30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9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39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268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07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735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460462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751920" y="995942"/>
            <a:ext cx="220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Fully connected layer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349876" y="1789674"/>
            <a:ext cx="1177681" cy="610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349876" y="2112840"/>
            <a:ext cx="1177681" cy="313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49876" y="2436005"/>
            <a:ext cx="1177681" cy="1916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349876" y="2436005"/>
            <a:ext cx="1119798" cy="810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378817" y="2436005"/>
            <a:ext cx="1148740" cy="5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335405" y="2452052"/>
            <a:ext cx="1134269" cy="389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342641" y="2465411"/>
            <a:ext cx="1184916" cy="1139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317317" y="2442724"/>
            <a:ext cx="1210240" cy="1506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7349876" y="1826014"/>
            <a:ext cx="1119798" cy="93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7317317" y="2196995"/>
            <a:ext cx="1152357" cy="568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317317" y="2537240"/>
            <a:ext cx="1152357" cy="235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317317" y="2758856"/>
            <a:ext cx="1242799" cy="104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349876" y="3570315"/>
            <a:ext cx="1119798" cy="361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7382435" y="2635667"/>
            <a:ext cx="1152357" cy="1262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7317317" y="3237767"/>
            <a:ext cx="1152357" cy="220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310082" y="2883705"/>
            <a:ext cx="1192151" cy="26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291993" y="3182304"/>
            <a:ext cx="1235564" cy="814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Table 52"/>
          <p:cNvGraphicFramePr>
            <a:graphicFrameLocks noGrp="1"/>
          </p:cNvGraphicFramePr>
          <p:nvPr/>
        </p:nvGraphicFramePr>
        <p:xfrm>
          <a:off x="10071263" y="2077505"/>
          <a:ext cx="42984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46">
                  <a:extLst>
                    <a:ext uri="{9D8B030D-6E8A-4147-A177-3AD203B41FA5}">
                      <a16:colId xmlns:a16="http://schemas.microsoft.com/office/drawing/2014/main" val="238428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441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312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82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16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412853"/>
                  </a:ext>
                </a:extLst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9903987" y="1496906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8926141" y="1789674"/>
            <a:ext cx="1145122" cy="50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8926141" y="3751010"/>
            <a:ext cx="1145122" cy="6011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53" idx="1"/>
          </p:cNvCxnSpPr>
          <p:nvPr/>
        </p:nvCxnSpPr>
        <p:spPr>
          <a:xfrm flipV="1">
            <a:off x="8836921" y="3004605"/>
            <a:ext cx="1234342" cy="262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8853600" y="2507234"/>
            <a:ext cx="1217663" cy="139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951465" y="3125666"/>
            <a:ext cx="1119798" cy="871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900817" y="2112840"/>
            <a:ext cx="1170446" cy="667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8869480" y="2426677"/>
            <a:ext cx="1234342" cy="436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8869480" y="3624874"/>
            <a:ext cx="1085800" cy="121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8853600" y="3253638"/>
            <a:ext cx="1217663" cy="130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0484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691" y="261879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Popular CNN Architectures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729827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839"/>
          </a:xfrm>
        </p:spPr>
        <p:txBody>
          <a:bodyPr/>
          <a:lstStyle/>
          <a:p>
            <a:r>
              <a:rPr lang="en-US" dirty="0"/>
              <a:t>Lenet-5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753" y="1521836"/>
            <a:ext cx="8484466" cy="27442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3091" y="4913745"/>
            <a:ext cx="7045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filters of size 5x5, with stride 1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Pooling layers were 2x2 applied with stride 2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architecture is [CONV-POOL-CONV-POOL-FC-FC]</a:t>
            </a:r>
          </a:p>
        </p:txBody>
      </p:sp>
    </p:spTree>
    <p:extLst>
      <p:ext uri="{BB962C8B-B14F-4D97-AF65-F5344CB8AC3E}">
        <p14:creationId xmlns:p14="http://schemas.microsoft.com/office/powerpoint/2010/main" val="452437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221116"/>
            <a:ext cx="10515600" cy="732155"/>
          </a:xfrm>
        </p:spPr>
        <p:txBody>
          <a:bodyPr>
            <a:normAutofit fontScale="90000"/>
          </a:bodyPr>
          <a:lstStyle/>
          <a:p>
            <a:r>
              <a:rPr lang="en-US" dirty="0"/>
              <a:t>Limitations of Linear Decision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consider a data like this: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5" y="1981200"/>
            <a:ext cx="3928533" cy="312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5201" y="5410201"/>
            <a:ext cx="5519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decision function involves two straight lines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99467" y="2819400"/>
            <a:ext cx="1354667" cy="1905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741335" y="1981200"/>
            <a:ext cx="2099733" cy="274320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35201" y="5943601"/>
            <a:ext cx="694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Thus, we need to combine information from two straight lines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86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205" y="184728"/>
            <a:ext cx="2429886" cy="591127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Alexnet</a:t>
            </a:r>
            <a:endParaRPr lang="en-IN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50829" y="856791"/>
            <a:ext cx="513595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architecture (1000 class data):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[227x227x3] INPUT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[55x55x96] CONV1: 96 11x11 filters at stride 4, pad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[27x27x96] MAX POOL1: 3x3 filters at stride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[27x27x96] NORM1: Normalization layer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[27x27x256] CONV2: 256 5x5 filters at stride 1, pad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[13x13x256] MAX POOL2: 3x3 filters at stride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[13x13x256] NORM2: Normalization layer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[13x13x384] CONV3: 384 3x3 filters at stride 1, pad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[13x13x384] CONV4: 384 3x3 filters at stride 1, pad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[13x13x256] CONV5: 256 3x3 filters at stride 1, pad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[6x6x256] MAX POOL3: 3x3 filters at stride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[4096] FC6: 4096 neurons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[4096] FC7: 4096 neurons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[1000] FC8: 1000 neurons (class scores)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109" y="4345186"/>
            <a:ext cx="7333673" cy="212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926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164" y="198871"/>
            <a:ext cx="10515600" cy="752475"/>
          </a:xfrm>
        </p:spPr>
        <p:txBody>
          <a:bodyPr/>
          <a:lstStyle/>
          <a:p>
            <a:r>
              <a:rPr lang="en-US" dirty="0" err="1"/>
              <a:t>VGGNet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00363" y="1283854"/>
            <a:ext cx="38865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 filters, deeper 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3x3 CONV stride 1, pad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2x2 MAX POOL stride 2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834" y="420477"/>
            <a:ext cx="5560858" cy="579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324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454" y="134216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Resnet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038" y="877455"/>
            <a:ext cx="10515600" cy="4856163"/>
          </a:xfrm>
        </p:spPr>
        <p:txBody>
          <a:bodyPr/>
          <a:lstStyle/>
          <a:p>
            <a:r>
              <a:rPr lang="en-US" dirty="0"/>
              <a:t>Very Deep Nets with Residual Connections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254" y="1453547"/>
            <a:ext cx="5068599" cy="48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877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818" y="226580"/>
            <a:ext cx="10515600" cy="66934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Resnet</a:t>
            </a:r>
            <a:endParaRPr lang="en-IN" b="1" dirty="0"/>
          </a:p>
        </p:txBody>
      </p:sp>
      <p:sp>
        <p:nvSpPr>
          <p:cNvPr id="4" name="Rectangle 3"/>
          <p:cNvSpPr/>
          <p:nvPr/>
        </p:nvSpPr>
        <p:spPr>
          <a:xfrm>
            <a:off x="588818" y="1230899"/>
            <a:ext cx="113907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happens if we continue stacking deeper layers on a plain convolutional neural net?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60" y="2239674"/>
            <a:ext cx="8897649" cy="27841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163" y="5134640"/>
            <a:ext cx="103909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56-layer model performs worse on both training and test error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deeper model performs worse, but it’s not caused by overfitting!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2184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6293"/>
          </a:xfrm>
        </p:spPr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: Design Principles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8582"/>
            <a:ext cx="10515600" cy="4708381"/>
          </a:xfrm>
        </p:spPr>
        <p:txBody>
          <a:bodyPr/>
          <a:lstStyle/>
          <a:p>
            <a:r>
              <a:rPr lang="en-US" dirty="0"/>
              <a:t>Deeper models are harder to optimize</a:t>
            </a:r>
          </a:p>
          <a:p>
            <a:endParaRPr lang="en-US" dirty="0"/>
          </a:p>
          <a:p>
            <a:r>
              <a:rPr lang="en-US" dirty="0"/>
              <a:t>The deeper model should be able to perform at least as well as the shallower model.</a:t>
            </a:r>
          </a:p>
          <a:p>
            <a:endParaRPr lang="en-US" dirty="0"/>
          </a:p>
          <a:p>
            <a:r>
              <a:rPr lang="en-US" dirty="0"/>
              <a:t>A solution by construction </a:t>
            </a:r>
          </a:p>
          <a:p>
            <a:pPr lvl="1"/>
            <a:r>
              <a:rPr lang="en-US" dirty="0"/>
              <a:t>Copy the learned layers from the shallower model </a:t>
            </a:r>
          </a:p>
          <a:p>
            <a:pPr lvl="1"/>
            <a:r>
              <a:rPr lang="en-US" dirty="0"/>
              <a:t>Set additional layers to identity mapping.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02331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002"/>
          </a:xfrm>
        </p:spPr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: Residual Block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304" y="1657206"/>
            <a:ext cx="8764588" cy="41647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9105498" y="2273331"/>
              <a:ext cx="660600" cy="2808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93978" y="2255691"/>
                <a:ext cx="681840" cy="31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00917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3" y="328180"/>
            <a:ext cx="10515600" cy="715530"/>
          </a:xfrm>
        </p:spPr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Full Architecture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166" y="1238683"/>
            <a:ext cx="4419814" cy="4792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980" y="407844"/>
            <a:ext cx="2040948" cy="60023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8691" y="1238683"/>
            <a:ext cx="3842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Stack residual blocks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Every residual block has two 3x3 conv. layers</a:t>
            </a:r>
          </a:p>
        </p:txBody>
      </p:sp>
    </p:spTree>
    <p:extLst>
      <p:ext uri="{BB962C8B-B14F-4D97-AF65-F5344CB8AC3E}">
        <p14:creationId xmlns:p14="http://schemas.microsoft.com/office/powerpoint/2010/main" val="2528445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556" y="144266"/>
            <a:ext cx="10515600" cy="732155"/>
          </a:xfrm>
        </p:spPr>
        <p:txBody>
          <a:bodyPr/>
          <a:lstStyle/>
          <a:p>
            <a:r>
              <a:rPr lang="en-US" dirty="0"/>
              <a:t>Addressing Non-linearity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468" y="1371600"/>
            <a:ext cx="3318933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2506134" y="1828800"/>
            <a:ext cx="1151467" cy="1143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980267" y="1371600"/>
            <a:ext cx="1828800" cy="1600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7963" y="3761722"/>
            <a:ext cx="1879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Here is a good network</a:t>
            </a:r>
          </a:p>
        </p:txBody>
      </p:sp>
      <p:sp>
        <p:nvSpPr>
          <p:cNvPr id="21" name="Oval 20"/>
          <p:cNvSpPr/>
          <p:nvPr/>
        </p:nvSpPr>
        <p:spPr>
          <a:xfrm>
            <a:off x="2235201" y="4343400"/>
            <a:ext cx="338667" cy="381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235201" y="5181600"/>
            <a:ext cx="338667" cy="381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725334" y="4343400"/>
            <a:ext cx="338667" cy="381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</a:t>
            </a:r>
          </a:p>
        </p:txBody>
      </p:sp>
      <p:sp>
        <p:nvSpPr>
          <p:cNvPr id="25" name="Oval 24"/>
          <p:cNvSpPr/>
          <p:nvPr/>
        </p:nvSpPr>
        <p:spPr>
          <a:xfrm>
            <a:off x="3725334" y="5181600"/>
            <a:ext cx="338667" cy="381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</a:t>
            </a:r>
          </a:p>
        </p:txBody>
      </p:sp>
      <p:sp>
        <p:nvSpPr>
          <p:cNvPr id="26" name="Oval 25"/>
          <p:cNvSpPr/>
          <p:nvPr/>
        </p:nvSpPr>
        <p:spPr>
          <a:xfrm>
            <a:off x="4876801" y="4724400"/>
            <a:ext cx="338667" cy="381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</a:t>
            </a:r>
          </a:p>
        </p:txBody>
      </p:sp>
      <p:cxnSp>
        <p:nvCxnSpPr>
          <p:cNvPr id="27" name="Straight Arrow Connector 26"/>
          <p:cNvCxnSpPr>
            <a:stCxn id="21" idx="6"/>
            <a:endCxn id="24" idx="2"/>
          </p:cNvCxnSpPr>
          <p:nvPr/>
        </p:nvCxnSpPr>
        <p:spPr>
          <a:xfrm>
            <a:off x="2573868" y="4533900"/>
            <a:ext cx="11514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6"/>
            <a:endCxn id="25" idx="1"/>
          </p:cNvCxnSpPr>
          <p:nvPr/>
        </p:nvCxnSpPr>
        <p:spPr>
          <a:xfrm>
            <a:off x="2573868" y="4533900"/>
            <a:ext cx="1201063" cy="703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3" idx="6"/>
            <a:endCxn id="24" idx="3"/>
          </p:cNvCxnSpPr>
          <p:nvPr/>
        </p:nvCxnSpPr>
        <p:spPr>
          <a:xfrm flipV="1">
            <a:off x="2573868" y="4668604"/>
            <a:ext cx="1201063" cy="703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97" name="Straight Arrow Connector 4096"/>
          <p:cNvCxnSpPr>
            <a:stCxn id="23" idx="6"/>
            <a:endCxn id="25" idx="2"/>
          </p:cNvCxnSpPr>
          <p:nvPr/>
        </p:nvCxnSpPr>
        <p:spPr>
          <a:xfrm>
            <a:off x="2573868" y="5372100"/>
            <a:ext cx="11514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00" name="Straight Arrow Connector 4099"/>
          <p:cNvCxnSpPr>
            <a:stCxn id="24" idx="6"/>
            <a:endCxn id="26" idx="2"/>
          </p:cNvCxnSpPr>
          <p:nvPr/>
        </p:nvCxnSpPr>
        <p:spPr>
          <a:xfrm>
            <a:off x="4064000" y="4533900"/>
            <a:ext cx="8128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02" name="Straight Arrow Connector 4101"/>
          <p:cNvCxnSpPr>
            <a:stCxn id="25" idx="6"/>
            <a:endCxn id="26" idx="3"/>
          </p:cNvCxnSpPr>
          <p:nvPr/>
        </p:nvCxnSpPr>
        <p:spPr>
          <a:xfrm flipV="1">
            <a:off x="4064000" y="5049604"/>
            <a:ext cx="862396" cy="322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04" name="Straight Arrow Connector 4103"/>
          <p:cNvCxnSpPr>
            <a:stCxn id="26" idx="6"/>
          </p:cNvCxnSpPr>
          <p:nvPr/>
        </p:nvCxnSpPr>
        <p:spPr>
          <a:xfrm>
            <a:off x="5215468" y="4914900"/>
            <a:ext cx="4741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05" name="TextBox 4104"/>
          <p:cNvSpPr txBox="1"/>
          <p:nvPr/>
        </p:nvSpPr>
        <p:spPr>
          <a:xfrm>
            <a:off x="5757335" y="4752203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6" name="TextBox 4105"/>
              <p:cNvSpPr txBox="1"/>
              <p:nvPr/>
            </p:nvSpPr>
            <p:spPr>
              <a:xfrm>
                <a:off x="2954019" y="4265816"/>
                <a:ext cx="38452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06" name="TextBox 4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019" y="4265816"/>
                <a:ext cx="384529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948458" y="4593595"/>
                <a:ext cx="3877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458" y="4593595"/>
                <a:ext cx="387798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695530" y="4917979"/>
                <a:ext cx="3877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530" y="4917979"/>
                <a:ext cx="387798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884337" y="5334000"/>
                <a:ext cx="38350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337" y="5334000"/>
                <a:ext cx="38350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402667" y="4396621"/>
                <a:ext cx="3877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667" y="4396621"/>
                <a:ext cx="387798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365779" y="5241295"/>
                <a:ext cx="3877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779" y="5241295"/>
                <a:ext cx="38779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254749" y="4386590"/>
                <a:ext cx="35900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749" y="4386590"/>
                <a:ext cx="359008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2254750" y="5241295"/>
                <a:ext cx="36227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750" y="5241295"/>
                <a:ext cx="362279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7" name="TextBox 4106"/>
          <p:cNvSpPr txBox="1"/>
          <p:nvPr/>
        </p:nvSpPr>
        <p:spPr>
          <a:xfrm>
            <a:off x="2349992" y="5849825"/>
            <a:ext cx="68146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shaded nodes are called hidden nodes / neurons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Each hidden node corresponds to one straight line in the data</a:t>
            </a:r>
          </a:p>
        </p:txBody>
      </p:sp>
      <p:sp>
        <p:nvSpPr>
          <p:cNvPr id="4108" name="TextBox 4107"/>
          <p:cNvSpPr txBox="1"/>
          <p:nvPr/>
        </p:nvSpPr>
        <p:spPr>
          <a:xfrm>
            <a:off x="6629916" y="129229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Moral of the story: </a:t>
            </a:r>
          </a:p>
        </p:txBody>
      </p:sp>
      <p:sp>
        <p:nvSpPr>
          <p:cNvPr id="4109" name="TextBox 4108"/>
          <p:cNvSpPr txBox="1"/>
          <p:nvPr/>
        </p:nvSpPr>
        <p:spPr>
          <a:xfrm>
            <a:off x="6682274" y="1730898"/>
            <a:ext cx="4181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Hidden nodes help make decision in complex cases</a:t>
            </a:r>
          </a:p>
        </p:txBody>
      </p:sp>
      <p:sp>
        <p:nvSpPr>
          <p:cNvPr id="4110" name="TextBox 4109"/>
          <p:cNvSpPr txBox="1"/>
          <p:nvPr/>
        </p:nvSpPr>
        <p:spPr>
          <a:xfrm>
            <a:off x="6682274" y="2454342"/>
            <a:ext cx="44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classification, the complex case means highly non-linear decision boundary that separates the classes </a:t>
            </a:r>
          </a:p>
        </p:txBody>
      </p:sp>
      <p:sp>
        <p:nvSpPr>
          <p:cNvPr id="4111" name="TextBox 4110"/>
          <p:cNvSpPr txBox="1"/>
          <p:nvPr/>
        </p:nvSpPr>
        <p:spPr>
          <a:xfrm>
            <a:off x="6682274" y="3577055"/>
            <a:ext cx="4203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More hidden layers you take, more complex decision your model can make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745812" y="4691390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812" y="4691390"/>
                <a:ext cx="355867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745812" y="5597525"/>
                <a:ext cx="35913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812" y="5597525"/>
                <a:ext cx="359137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urved Connector 3"/>
          <p:cNvCxnSpPr>
            <a:stCxn id="24" idx="7"/>
          </p:cNvCxnSpPr>
          <p:nvPr/>
        </p:nvCxnSpPr>
        <p:spPr>
          <a:xfrm rot="16200000" flipV="1">
            <a:off x="2872537" y="3257331"/>
            <a:ext cx="1655996" cy="627737"/>
          </a:xfrm>
          <a:prstGeom prst="curvedConnector3">
            <a:avLst>
              <a:gd name="adj1" fmla="val 60939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25" idx="7"/>
          </p:cNvCxnSpPr>
          <p:nvPr/>
        </p:nvCxnSpPr>
        <p:spPr>
          <a:xfrm rot="5400000" flipH="1" flipV="1">
            <a:off x="3124424" y="3709380"/>
            <a:ext cx="2417996" cy="638038"/>
          </a:xfrm>
          <a:prstGeom prst="curvedConnector3">
            <a:avLst>
              <a:gd name="adj1" fmla="val 40011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6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8" grpId="0"/>
      <p:bldP spid="4109" grpId="0"/>
      <p:bldP spid="4110" grpId="0"/>
      <p:bldP spid="41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751" y="2948474"/>
            <a:ext cx="7661987" cy="54121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Structure of Deep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561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2726</TotalTime>
  <Words>2414</Words>
  <Application>Microsoft Office PowerPoint</Application>
  <PresentationFormat>Widescreen</PresentationFormat>
  <Paragraphs>599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Microsoft JhengHei</vt:lpstr>
      <vt:lpstr>Arial</vt:lpstr>
      <vt:lpstr>Calibri</vt:lpstr>
      <vt:lpstr>Calibri Light</vt:lpstr>
      <vt:lpstr>Cambria Math</vt:lpstr>
      <vt:lpstr>Century Schoolbook</vt:lpstr>
      <vt:lpstr>Office Theme</vt:lpstr>
      <vt:lpstr>1_Office Theme</vt:lpstr>
      <vt:lpstr>2_Office Theme</vt:lpstr>
      <vt:lpstr>3_Office Theme</vt:lpstr>
      <vt:lpstr>Fundamentals of Deep Neural Networks</vt:lpstr>
      <vt:lpstr>Motivation</vt:lpstr>
      <vt:lpstr>A Motivating Problem</vt:lpstr>
      <vt:lpstr>Movie Recommendation</vt:lpstr>
      <vt:lpstr>Movie Recommendation</vt:lpstr>
      <vt:lpstr>Logistic Regression: Graphical View</vt:lpstr>
      <vt:lpstr>Limitations of Linear Decision Function</vt:lpstr>
      <vt:lpstr>Addressing Non-linearity</vt:lpstr>
      <vt:lpstr>Structure of Deep Network</vt:lpstr>
      <vt:lpstr>Structure of Deep Network</vt:lpstr>
      <vt:lpstr>Ingredients of a Deep Network</vt:lpstr>
      <vt:lpstr>Ingredients of a Deep Network</vt:lpstr>
      <vt:lpstr>Ingredients of a Deep Network</vt:lpstr>
      <vt:lpstr>Activation Function</vt:lpstr>
      <vt:lpstr>Deep vs. Shallow Network</vt:lpstr>
      <vt:lpstr>Training Deep Network</vt:lpstr>
      <vt:lpstr>Backpropagation Algorithm   The Pillar of Deep Learning</vt:lpstr>
      <vt:lpstr>Training Neural Network</vt:lpstr>
      <vt:lpstr>Training Neural Network</vt:lpstr>
      <vt:lpstr>Training Neural Network</vt:lpstr>
      <vt:lpstr>Training Neural Network</vt:lpstr>
      <vt:lpstr>Training Neural Network: Computing Gradients</vt:lpstr>
      <vt:lpstr>PowerPoint Presentation</vt:lpstr>
      <vt:lpstr>Parameter Initialization</vt:lpstr>
      <vt:lpstr>Initialization</vt:lpstr>
      <vt:lpstr>Initialization</vt:lpstr>
      <vt:lpstr>Computing Loss</vt:lpstr>
      <vt:lpstr>Cross Entropy</vt:lpstr>
      <vt:lpstr>Batch Normalization</vt:lpstr>
      <vt:lpstr>PowerPoint Presentation</vt:lpstr>
      <vt:lpstr>Internal Covariance Shift</vt:lpstr>
      <vt:lpstr>Batch Normalization: Main idea</vt:lpstr>
      <vt:lpstr>Batch Normalization: How to do?</vt:lpstr>
      <vt:lpstr>Batch Normalization: How to do?</vt:lpstr>
      <vt:lpstr>Regularization</vt:lpstr>
      <vt:lpstr>Improving Single Model Performance</vt:lpstr>
      <vt:lpstr>Regularization</vt:lpstr>
      <vt:lpstr>Regularization</vt:lpstr>
      <vt:lpstr>Regularization</vt:lpstr>
      <vt:lpstr>Regularization</vt:lpstr>
      <vt:lpstr>PowerPoint Presentation</vt:lpstr>
      <vt:lpstr>CNN Applications: Image Classification</vt:lpstr>
      <vt:lpstr>CNN Applications: Image Retrieval</vt:lpstr>
      <vt:lpstr>CNN Applications: Object Detection</vt:lpstr>
      <vt:lpstr>CNN Applications: Segmentation</vt:lpstr>
      <vt:lpstr>CNN Applications: Self Driving Car</vt:lpstr>
      <vt:lpstr>CNN Applications: Image Captioning</vt:lpstr>
      <vt:lpstr>Why not Fully Connected Net?</vt:lpstr>
      <vt:lpstr>Building Blocks of CNN</vt:lpstr>
      <vt:lpstr>Few useful Definitions</vt:lpstr>
      <vt:lpstr>CNN: An Example</vt:lpstr>
      <vt:lpstr>Convolutional Operation</vt:lpstr>
      <vt:lpstr>Convolution Over Grey image (1 channel)</vt:lpstr>
      <vt:lpstr>Convolution Over Grey image: Multiple filter</vt:lpstr>
      <vt:lpstr>Color Image: RGB</vt:lpstr>
      <vt:lpstr>Convolution Over RGB image (multi-channel)</vt:lpstr>
      <vt:lpstr>PowerPoint Presentation</vt:lpstr>
      <vt:lpstr>Convolution Layer: Pictorial view</vt:lpstr>
      <vt:lpstr>Sequence of Convolution in CNN</vt:lpstr>
      <vt:lpstr>Stride (extent of overlap)</vt:lpstr>
      <vt:lpstr>Stride (extent of overlap)</vt:lpstr>
      <vt:lpstr>Stride (extent of overlap)</vt:lpstr>
      <vt:lpstr>Convolution Layer: Summary</vt:lpstr>
      <vt:lpstr>Pooling</vt:lpstr>
      <vt:lpstr>Pooling Layer</vt:lpstr>
      <vt:lpstr>Pooling Layer: Summary</vt:lpstr>
      <vt:lpstr>Fully Connected Layer</vt:lpstr>
      <vt:lpstr>Popular CNN Architectures</vt:lpstr>
      <vt:lpstr>Lenet-5</vt:lpstr>
      <vt:lpstr>Alexnet</vt:lpstr>
      <vt:lpstr>VGGNet</vt:lpstr>
      <vt:lpstr>Resnet</vt:lpstr>
      <vt:lpstr>Resnet</vt:lpstr>
      <vt:lpstr>Resnet: Design Principles</vt:lpstr>
      <vt:lpstr>Resnet: Residual Block</vt:lpstr>
      <vt:lpstr>Resnet Full Architecture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Processing</dc:title>
  <dc:creator>jiaul paik</dc:creator>
  <cp:lastModifiedBy>Plaban Kumar Bhowmick</cp:lastModifiedBy>
  <cp:revision>438</cp:revision>
  <dcterms:created xsi:type="dcterms:W3CDTF">2020-05-13T23:12:08Z</dcterms:created>
  <dcterms:modified xsi:type="dcterms:W3CDTF">2024-03-07T02:29:27Z</dcterms:modified>
</cp:coreProperties>
</file>